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ink/ink66.xml" ContentType="application/inkml+xml"/>
  <Override PartName="/ppt/ink/ink67.xml" ContentType="application/inkml+xml"/>
  <Override PartName="/ppt/notesSlides/notesSlide106.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07.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32"/>
  </p:notesMasterIdLst>
  <p:sldIdLst>
    <p:sldId id="256" r:id="rId2"/>
    <p:sldId id="458" r:id="rId3"/>
    <p:sldId id="341" r:id="rId4"/>
    <p:sldId id="368" r:id="rId5"/>
    <p:sldId id="369" r:id="rId6"/>
    <p:sldId id="370" r:id="rId7"/>
    <p:sldId id="371" r:id="rId8"/>
    <p:sldId id="372" r:id="rId9"/>
    <p:sldId id="373" r:id="rId10"/>
    <p:sldId id="340" r:id="rId11"/>
    <p:sldId id="345" r:id="rId12"/>
    <p:sldId id="342" r:id="rId13"/>
    <p:sldId id="344" r:id="rId14"/>
    <p:sldId id="343" r:id="rId15"/>
    <p:sldId id="349" r:id="rId16"/>
    <p:sldId id="346" r:id="rId17"/>
    <p:sldId id="347" r:id="rId18"/>
    <p:sldId id="348" r:id="rId19"/>
    <p:sldId id="351" r:id="rId20"/>
    <p:sldId id="352" r:id="rId21"/>
    <p:sldId id="361" r:id="rId22"/>
    <p:sldId id="362" r:id="rId23"/>
    <p:sldId id="355" r:id="rId24"/>
    <p:sldId id="363" r:id="rId25"/>
    <p:sldId id="350" r:id="rId26"/>
    <p:sldId id="354" r:id="rId27"/>
    <p:sldId id="356" r:id="rId28"/>
    <p:sldId id="374" r:id="rId29"/>
    <p:sldId id="375" r:id="rId30"/>
    <p:sldId id="515" r:id="rId31"/>
    <p:sldId id="516" r:id="rId32"/>
    <p:sldId id="366" r:id="rId33"/>
    <p:sldId id="367" r:id="rId34"/>
    <p:sldId id="517" r:id="rId35"/>
    <p:sldId id="518" r:id="rId36"/>
    <p:sldId id="519" r:id="rId37"/>
    <p:sldId id="520" r:id="rId38"/>
    <p:sldId id="521" r:id="rId39"/>
    <p:sldId id="522" r:id="rId40"/>
    <p:sldId id="523" r:id="rId41"/>
    <p:sldId id="524" r:id="rId42"/>
    <p:sldId id="353" r:id="rId43"/>
    <p:sldId id="379" r:id="rId44"/>
    <p:sldId id="380" r:id="rId45"/>
    <p:sldId id="381" r:id="rId46"/>
    <p:sldId id="408" r:id="rId47"/>
    <p:sldId id="407" r:id="rId48"/>
    <p:sldId id="383" r:id="rId49"/>
    <p:sldId id="447" r:id="rId50"/>
    <p:sldId id="384" r:id="rId51"/>
    <p:sldId id="391" r:id="rId52"/>
    <p:sldId id="390" r:id="rId53"/>
    <p:sldId id="385" r:id="rId54"/>
    <p:sldId id="392" r:id="rId55"/>
    <p:sldId id="409" r:id="rId56"/>
    <p:sldId id="554" r:id="rId57"/>
    <p:sldId id="555" r:id="rId58"/>
    <p:sldId id="556" r:id="rId59"/>
    <p:sldId id="557" r:id="rId60"/>
    <p:sldId id="558" r:id="rId61"/>
    <p:sldId id="559" r:id="rId62"/>
    <p:sldId id="446" r:id="rId63"/>
    <p:sldId id="553" r:id="rId64"/>
    <p:sldId id="405" r:id="rId65"/>
    <p:sldId id="406" r:id="rId66"/>
    <p:sldId id="437" r:id="rId67"/>
    <p:sldId id="432" r:id="rId68"/>
    <p:sldId id="433" r:id="rId69"/>
    <p:sldId id="439" r:id="rId70"/>
    <p:sldId id="440" r:id="rId71"/>
    <p:sldId id="441" r:id="rId72"/>
    <p:sldId id="416" r:id="rId73"/>
    <p:sldId id="445" r:id="rId74"/>
    <p:sldId id="417" r:id="rId75"/>
    <p:sldId id="435" r:id="rId76"/>
    <p:sldId id="436" r:id="rId77"/>
    <p:sldId id="525" r:id="rId78"/>
    <p:sldId id="526" r:id="rId79"/>
    <p:sldId id="479" r:id="rId80"/>
    <p:sldId id="527" r:id="rId81"/>
    <p:sldId id="528" r:id="rId82"/>
    <p:sldId id="529" r:id="rId83"/>
    <p:sldId id="530" r:id="rId84"/>
    <p:sldId id="531" r:id="rId85"/>
    <p:sldId id="532" r:id="rId86"/>
    <p:sldId id="533" r:id="rId87"/>
    <p:sldId id="534" r:id="rId88"/>
    <p:sldId id="430" r:id="rId89"/>
    <p:sldId id="535" r:id="rId90"/>
    <p:sldId id="536" r:id="rId91"/>
    <p:sldId id="537" r:id="rId92"/>
    <p:sldId id="431" r:id="rId93"/>
    <p:sldId id="538" r:id="rId94"/>
    <p:sldId id="539" r:id="rId95"/>
    <p:sldId id="434" r:id="rId96"/>
    <p:sldId id="540" r:id="rId97"/>
    <p:sldId id="541" r:id="rId98"/>
    <p:sldId id="542" r:id="rId99"/>
    <p:sldId id="543" r:id="rId100"/>
    <p:sldId id="474" r:id="rId101"/>
    <p:sldId id="475" r:id="rId102"/>
    <p:sldId id="544" r:id="rId103"/>
    <p:sldId id="480" r:id="rId104"/>
    <p:sldId id="545" r:id="rId105"/>
    <p:sldId id="546" r:id="rId106"/>
    <p:sldId id="547" r:id="rId107"/>
    <p:sldId id="485" r:id="rId108"/>
    <p:sldId id="396" r:id="rId109"/>
    <p:sldId id="382" r:id="rId110"/>
    <p:sldId id="454" r:id="rId111"/>
    <p:sldId id="453" r:id="rId112"/>
    <p:sldId id="455" r:id="rId113"/>
    <p:sldId id="456" r:id="rId114"/>
    <p:sldId id="457" r:id="rId115"/>
    <p:sldId id="551" r:id="rId116"/>
    <p:sldId id="459" r:id="rId117"/>
    <p:sldId id="460" r:id="rId118"/>
    <p:sldId id="463" r:id="rId119"/>
    <p:sldId id="481" r:id="rId120"/>
    <p:sldId id="482" r:id="rId121"/>
    <p:sldId id="483" r:id="rId122"/>
    <p:sldId id="461" r:id="rId123"/>
    <p:sldId id="462" r:id="rId124"/>
    <p:sldId id="410" r:id="rId125"/>
    <p:sldId id="393" r:id="rId126"/>
    <p:sldId id="398" r:id="rId127"/>
    <p:sldId id="399" r:id="rId128"/>
    <p:sldId id="400" r:id="rId129"/>
    <p:sldId id="401" r:id="rId130"/>
    <p:sldId id="402" r:id="rId13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28.578"/>
    </inkml:context>
    <inkml:brush xml:id="br0">
      <inkml:brushProperty name="width" value="0.05" units="cm"/>
      <inkml:brushProperty name="height" value="0.05" units="cm"/>
      <inkml:brushProperty name="ignorePressure" value="1"/>
    </inkml:brush>
  </inkml:definitions>
  <inkml:trace contextRef="#ctx0" brushRef="#br0">0 35,'0'-28,"0"21,0 20,0 15216,0-15245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651"/>
    </inkml:context>
    <inkml:brush xml:id="br0">
      <inkml:brushProperty name="width" value="0.05" units="cm"/>
      <inkml:brushProperty name="height" value="0.05" units="cm"/>
      <inkml:brushProperty name="color" value="#00A0D7"/>
    </inkml:brush>
  </inkml:definitions>
  <inkml:trace contextRef="#ctx0" brushRef="#br0">295 9 6281,'0'-6'696,"-6"4"665,-9 2-809,-22 2-432,-4 2-24,-15 2-24,0 2-64,16 3-944,-3-1 680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343"/>
    </inkml:context>
    <inkml:brush xml:id="br0">
      <inkml:brushProperty name="width" value="0.05" units="cm"/>
      <inkml:brushProperty name="height" value="0.05" units="cm"/>
      <inkml:brushProperty name="color" value="#00A0D7"/>
    </inkml:brush>
  </inkml:definitions>
  <inkml:trace contextRef="#ctx0" brushRef="#br0">559 6 5553,'-11'-2'415,"0"0"-1,0 1 1,0 1-1,-1-1 1,1 2-1,-11 1 1,-67 16-481,19-3-115,-90 2 146,97-12 405,57-5-289,0 1-1,0 0 1,1 0 0,-1 0-1,0 1 1,1-1 0,-1 1-1,-9 6 1,13-6-64,-1-1 0,1 1 0,1 0 0,-1 0 0,0 0 0,0 0 0,1 0 0,-1 0 0,1 0 0,0 1 0,-1-1 0,1 0 0,0 1 0,1-1 0,-1 1 0,0-1 0,1 1 0,-1 0 0,1-1-1,0 1 1,0 0 0,0 2 0,2 24 232,1 0 0,2 0-1,1 0 1,14 42 0,11 52 620,-13 53-77,-14-109-287,17 83 0,-20-144-488,35 138 256,-35-141-265,0 0-1,0 0 1,0 0-1,0 0 1,0-1-1,1 1 1,-1 0 0,1-1-1,0 1 1,0-1-1,0 0 1,0 1-1,0-1 1,0 0-1,1 0 1,3 2-1,-2-2 15,0-1 0,0 0 0,1 0-1,-1 0 1,0 0 0,0-1 0,0 1 0,1-1-1,-1 0 1,0 0 0,7-2 0,249-10 319,-246 12-1177,0-1-1,1 0 1,-1-1-1,19-5 1,-13 2-583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830"/>
    </inkml:context>
    <inkml:brush xml:id="br0">
      <inkml:brushProperty name="width" value="0.05" units="cm"/>
      <inkml:brushProperty name="height" value="0.05" units="cm"/>
      <inkml:brushProperty name="color" value="#00A0D7"/>
    </inkml:brush>
  </inkml:definitions>
  <inkml:trace contextRef="#ctx0" brushRef="#br0">1 27 6017,'1'9'451,"0"1"-1,1 0 1,0-1-1,1 1 1,0-1-1,0 0 1,1 0-1,8 14 1,-1-4-522,0-1 0,1-1 0,17 19-1,-19-26 90,0 0 0,1 0 0,0-1 0,1 0-1,0-1 1,1 0 0,-1-1 0,1-1 0,1 0-1,13 4 1,-20-8 2,1 0 1,-1 0-1,0-1 0,1 0 0,-1-1 0,1 0 0,-1 0 1,1 0-1,9-3 0,-12 2-7,0 0 0,0-1-1,0 0 1,0 0 0,0 0 0,0-1 0,0 0-1,-1 0 1,1 0 0,-1 0 0,0-1 0,0 0-1,0 0 1,3-4 0,4-7-23,-1-1 0,0-1-1,-1 0 1,0 0 0,-2-1 0,0 0 0,8-35 0,-13 47-8,-1 0 0,0 0 0,-1 0 0,0-1 0,0 1 0,0 0 0,-2-9 0,2 13 16,0 1-1,0-1 0,-1 0 1,1 0-1,-1 0 0,1 1 1,-1-1-1,0 0 1,0 1-1,0-1 0,0 0 1,0 1-1,0 0 0,0-1 1,0 1-1,-1-1 0,1 1 1,-1 0-1,1 0 0,-1 0 1,1 0-1,-1 0 0,1 0 1,-1 0-1,0 1 0,0-1 1,-2 0-1,3 1 8,0-1 0,0 1 0,0 0 0,0 0 0,0 1-1,0-1 1,0 0 0,0 0 0,0 0 0,0 1 0,0-1 0,0 0-1,0 1 1,1-1 0,-1 1 0,0-1 0,0 1 0,0-1 0,1 1 0,-1 0-1,0-1 1,1 1 0,-1 0 0,0 0 0,1-1 0,-1 1 0,1 0 0,-1 0-1,1 0 1,0 0 0,-1 0 0,1-1 0,-1 2 0,0 5 52,-1-1 0,1 0 0,0 0 0,0 10 0,3 31 165,1 0 0,3 0 1,17 73-1,-11-65-164,-12-54-57,41 228 101,-35-176-65,-1 1 0,-4 73 0,-2-120-42,1 0 0,-1-1 0,0 1 0,-1-1 0,0 1 0,0-1 0,0 0-1,0 0 1,-1 0 0,0 0 0,-1 0 0,1 0 0,-1-1 0,0 0 0,-8 8-1,8-9-476,-1 0 0,0 0 0,0-1 1,-1 1-1,-10 4 0,10-7-713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197"/>
    </inkml:context>
    <inkml:brush xml:id="br0">
      <inkml:brushProperty name="width" value="0.05" units="cm"/>
      <inkml:brushProperty name="height" value="0.05" units="cm"/>
      <inkml:brushProperty name="color" value="#00A0D7"/>
    </inkml:brush>
  </inkml:definitions>
  <inkml:trace contextRef="#ctx0" brushRef="#br0">4 13 11851,'0'-13'496,"-4"17"112,4 15-448,11 37-144,1 15 24,9 20 40,-3 6 16,-3-1 24,-3 1-8,-3-1-8,1-3-8,-2-16-8,3-9-8,1-24-8,3-13-72,5-12-1304,1-17-2121,-4-15 1977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575"/>
    </inkml:context>
    <inkml:brush xml:id="br0">
      <inkml:brushProperty name="width" value="0.05" units="cm"/>
      <inkml:brushProperty name="height" value="0.05" units="cm"/>
      <inkml:brushProperty name="color" value="#00A0D7"/>
    </inkml:brush>
  </inkml:definitions>
  <inkml:trace contextRef="#ctx0" brushRef="#br0">0 1 10154,'21'18'360,"12"11"0,7 11-224,16 10 16,-4 3 0,14 12 0,-4-1-8,-2 0-80,7-3-7,-16-14-9,1-1 0,-8-15-625,-3-10-855,-7-32 832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937"/>
    </inkml:context>
    <inkml:brush xml:id="br0">
      <inkml:brushProperty name="width" value="0.05" units="cm"/>
      <inkml:brushProperty name="height" value="0.05" units="cm"/>
      <inkml:brushProperty name="color" value="#00A0D7"/>
    </inkml:brush>
  </inkml:definitions>
  <inkml:trace contextRef="#ctx0" brushRef="#br0">270 0 11410,'-31'15'329,"2"12"-81,8 14-232,4 19-32,-3 13 8,-3 18-8,0 7 8,-4 3 8,4-5 8,0-17 16,9-17 0,-3-25-288,15-12-369,2-23 361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290"/>
    </inkml:context>
    <inkml:brush xml:id="br0">
      <inkml:brushProperty name="width" value="0.05" units="cm"/>
      <inkml:brushProperty name="height" value="0.05" units="cm"/>
      <inkml:brushProperty name="color" value="#00A0D7"/>
    </inkml:brush>
  </inkml:definitions>
  <inkml:trace contextRef="#ctx0" brushRef="#br0">1 31 7290,'32'-9'670,"1"2"1,59-6-1,-75 12-625,0 1-1,-1 0 1,1 1 0,-1 1-1,1 1 1,-1 0-1,28 9 1,-38-9 37,0 0 1,1 0-1,-1 1 0,0 0 0,-1 0 1,1 0-1,-1 1 0,0 0 0,0 0 1,0 0-1,-1 0 0,1 1 0,-1 0 0,-1 0 1,1 0-1,4 11 0,1 8 114,-1-1 0,-2 1-1,6 32 1,-9-39-192,19 105 128,45 191 146,28 19 506,-80-292-558,1-2-1,1 1 1,41 63-1,-58-102-221,1-1 0,0 1 0,-1 0-1,1-1 1,-1 1 0,1 0 0,-1 0 0,0-1 0,1 1 0,-1 0-1,0 0 1,0 0 0,1-1 0,-1 1 0,0 0 0,0 0-1,0 0 1,0-1 0,0 1 0,0 0 0,0 0 0,0 0 0,0 0-1,0-1 1,-1 1 0,1 0 0,0 0 0,-1 0 0,1-1 0,0 1-1,-1 0 1,1 0 0,-1-1 0,1 1 0,-1 0 0,1-1 0,-1 1-1,0-1 1,1 1 0,-1-1 0,-1 2 0,-3 0 6,0-1 1,0 1 0,0-1-1,-1 0 1,-9 1-1,1 0 4,-220 33-178,132-24-2378,83-9 1632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671"/>
    </inkml:context>
    <inkml:brush xml:id="br0">
      <inkml:brushProperty name="width" value="0.05" units="cm"/>
      <inkml:brushProperty name="height" value="0.05" units="cm"/>
      <inkml:brushProperty name="color" value="#00A0D7"/>
    </inkml:brush>
  </inkml:definitions>
  <inkml:trace contextRef="#ctx0" brushRef="#br0">386 0 10610,'-4'2'416,"-6"0"96,-5 7-360,-22 1-103,-9-2-1,5 3-361,-5-1-167,11 1-568,4 1-560,2 0 952</inkml:trace>
  <inkml:trace contextRef="#ctx0" brushRef="#br0" timeOffset="1">436 231 8706,'-23'0'760,"-6"2"728,-16 2-671,-11-2-409,-4 2-96,-5 0-232,16 2-248,-5-1-993,12 1-935,30 0 1064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270"/>
    </inkml:context>
    <inkml:brush xml:id="br0">
      <inkml:brushProperty name="width" value="0.05" units="cm"/>
      <inkml:brushProperty name="height" value="0.05" units="cm"/>
      <inkml:brushProperty name="color" value="#00A0D7"/>
    </inkml:brush>
  </inkml:definitions>
  <inkml:trace contextRef="#ctx0" brushRef="#br0">304 1302 4953,'1'4'3004,"-8"-5"-2380,-10-4-734,7-1 162,1 0 0,0 0 0,0-1-1,0-1 1,1 0 0,0 0 0,1 0 0,0-1-1,0 0 1,1 0 0,0-1 0,0 0 0,-4-13 0,-4-13 261,2-1 0,-11-61 0,14 61-139,-66-319 1209,64 307-1156,1-1 0,3 0 0,-2-81 0,9 112-189,1 0 0,1 0 1,1 1-1,0-1 0,1 1 0,1 0 0,1 0 0,1 0 1,0 1-1,1 0 0,1 0 0,21-30 0,-26 42-33,0 0-1,1 0 0,-1 0 1,1 0-1,0 1 0,0 0 0,1 0 1,-1 0-1,1 1 0,0-1 1,0 1-1,0 1 0,0-1 0,0 1 1,1 0-1,-1 1 0,1-1 0,-1 1 1,1 1-1,-1-1 0,1 1 1,0 0-1,9 2 0,-2 0-10,-1 0 0,0 1 0,0 0-1,0 1 1,0 1 0,-1 0 0,0 0 0,1 2 0,-2-1-1,16 12 1,-22-14 9,0 0-1,0 0 0,0 1 1,-1 0-1,1 0 1,-1 0-1,0 0 0,-1 1 1,1-1-1,-1 1 0,0 0 1,-1 0-1,1 0 1,-1 0-1,0 1 0,-1-1 1,0 1-1,0-1 1,0 1-1,0-1 0,-1 1 1,0-1-1,-2 9 0,0-3 28,-1-1 0,0 1-1,-1-1 1,-1 0-1,1 0 1,-2 0 0,0 0-1,0-1 1,0 0-1,-1-1 1,-16 17 0,9-12 12,-1 0 1,0-2-1,0 0 0,-2 0 1,1-2-1,-26 13 1,29-14 17,13-9-60,0 0 0,0 0 1,0 0-1,0 0 0,0 1 0,0-1 0,0 0 0,0 0 0,0 0 0,0 0 0,0 1 0,-1-1 0,1 0 0,0 0 0,1 0 1,-1 0-1,0 1 0,0-1 0,0 0 0,0 0 0,0 0 0,0 0 0,0 1 0,0-1 0,0 0 0,0 0 0,0 0 0,0 0 0,0 0 1,1 0-1,-1 1 0,0-1 0,0 0 0,0 0 0,0 0 0,0 0 0,0 0 0,1 0 0,-1 0 0,0 0 0,0 1 0,29 5-115,-11-3-4,-9 0 97,0 0 0,0 0 0,0 1 0,-1 0 0,0 0 0,0 1 0,0 0 0,0 1 0,-1 0 0,0 0 0,0 1 0,-1-1 0,0 1 0,0 1 0,7 10 0,-9-12 31,-1 0 0,0 1 0,0-1-1,0 1 1,-1 0 0,0 0 0,0 0 0,-1 0-1,0 0 1,0 0 0,0 1 0,-1-1 0,0 0 0,-1 0-1,1 1 1,-1-1 0,-1 0 0,0 0 0,0 0-1,-4 10 1,2-9-10,1-1-1,-2 1 1,1-1 0,-1 0-1,0 0 1,-1 0-1,1-1 1,-1 0 0,-1 0-1,1 0 1,-1-1-1,0 0 1,0 0 0,-14 6-1,13-7-367,0-1 0,0-1 0,-1 0 0,1 0 0,0 0 0,-1-1 0,1 0 0,-1-1 0,-12 0 0,-7-5-862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645"/>
    </inkml:context>
    <inkml:brush xml:id="br0">
      <inkml:brushProperty name="width" value="0.05" units="cm"/>
      <inkml:brushProperty name="height" value="0.05" units="cm"/>
      <inkml:brushProperty name="color" value="#00A0D7"/>
    </inkml:brush>
  </inkml:definitions>
  <inkml:trace contextRef="#ctx0" brushRef="#br0">78 0 3969,'12'2'275,"0"0"-1,0 1 1,0 0-1,0 1 1,-1 0 0,1 1-1,-1 0 1,17 11 0,-21-11-136,0 1 1,0-1-1,0 1 1,-1 1-1,0-1 1,-1 1-1,1 0 0,-1 0 1,-1 1-1,1-1 1,-1 1-1,4 12 1,-5-12-42,-1-1-1,1 1 1,-2 0 0,1 0 0,-1 1-1,0-1 1,-1 0 0,0 0 0,0 0-1,-1 1 1,0-1 0,0 0 0,-1 0-1,0 0 1,0 0 0,-4 7 0,3-10-29,0 1 1,0-2-1,0 1 1,0 0-1,-1 0 1,0-1 0,0 0-1,0 0 1,0 0-1,-1 0 1,1-1-1,-1 0 1,0 0 0,0 0-1,0 0 1,-1-1-1,1 0 1,-1 0-1,1 0 1,-1-1 0,1 0-1,-11 1 1,11-1-34,0-1 0,0 0 0,0 0 0,1-1 0,-1 1 0,0-1 0,0 0 0,0 0 0,1-1 0,-1 1 0,1-1 0,-1 0 0,1 0 0,-1-1 0,1 1 0,0-1 0,0 0 0,1 0 0,-1 0 0,0 0 0,1-1 0,0 0 0,0 0 0,0 1 0,0-2 0,1 1 0,-1 0 0,-1-7 0,-5-10-55,1 0 1,2 0-1,0-1 0,1 0 1,1 0-1,1 0 0,0-32 1,4 52-163,-1 0 0,0 0 0,1 0 0,-1 0 0,1 0 0,0 0 0,-1 0 1,1 0-1,0 1 0,0-1 0,0 0 0,0 1 0,1-1 0,-1 0 0,0 1 0,1 0 1,-1-1-1,1 1 0,-1 0 0,1 0 0,2-2 0,14-7-1200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34.589"/>
    </inkml:context>
    <inkml:brush xml:id="br0">
      <inkml:brushProperty name="width" value="0.05" units="cm"/>
      <inkml:brushProperty name="height" value="0.05" units="cm"/>
      <inkml:brushProperty name="ignorePressure" value="1"/>
    </inkml:brush>
  </inkml:definitions>
  <inkml:trace contextRef="#ctx0" brushRef="#br0">0 1,'25649'0,"-25645"0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022"/>
    </inkml:context>
    <inkml:brush xml:id="br0">
      <inkml:brushProperty name="width" value="0.05" units="cm"/>
      <inkml:brushProperty name="height" value="0.05" units="cm"/>
      <inkml:brushProperty name="color" value="#00A0D7"/>
    </inkml:brush>
  </inkml:definitions>
  <inkml:trace contextRef="#ctx0" brushRef="#br0">1 0 8610,'4'15'296,"0"12"64,-2 4-264,0 15 72,0 6 40,-2 12 32,0 0-16,0 3-56,-2-1-16,2-10-24,0-4-24,4-19-256,2-8-504,3-13 408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369"/>
    </inkml:context>
    <inkml:brush xml:id="br0">
      <inkml:brushProperty name="width" value="0.05" units="cm"/>
      <inkml:brushProperty name="height" value="0.05" units="cm"/>
      <inkml:brushProperty name="color" value="#00A0D7"/>
    </inkml:brush>
  </inkml:definitions>
  <inkml:trace contextRef="#ctx0" brushRef="#br0">332 19 9130,'-39'-6'448,"-3"0"168,-8 2-400,0 4-512,-1-2-336,11 4-1024,3 0-641,14 0 1201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809"/>
    </inkml:context>
    <inkml:brush xml:id="br0">
      <inkml:brushProperty name="width" value="0.05" units="cm"/>
      <inkml:brushProperty name="height" value="0.05" units="cm"/>
      <inkml:brushProperty name="color" value="#00A0D7"/>
    </inkml:brush>
  </inkml:definitions>
  <inkml:trace contextRef="#ctx0" brushRef="#br0">230 1356 4865,'-1'4'189,"1"-2"-46,0 0-1,0 0 0,-1 0 1,1 0-1,-1 0 0,1 0 1,-1 0-1,0-1 0,0 1 1,-1 3-1,-6-20 37,-21-80 865,-32-116 1702,23 66-2201,-36-178-196,69 284-325,1 1-1,2-1 0,1 0 1,2 1-1,2-1 0,12-57 0,-8 63 38,2 0-1,14-33 0,-18 55-35,0 0 0,1 0 0,0 0 0,0 1 0,1 0 0,1 0 0,0 1 0,0 0 0,11-9 0,-15 15-22,1 0-1,-1 0 1,1 1 0,-1-1-1,1 1 1,0 0 0,0 1-1,0-1 1,0 1-1,0 0 1,0 0 0,0 1-1,1-1 1,-1 1 0,0 0-1,0 1 1,0-1-1,0 1 1,1 0 0,-1 0-1,0 1 1,-1-1 0,1 1-1,0 0 1,0 1-1,6 3 1,-7-4 9,0 1 0,0 0 1,0 0-1,0 0 0,0 1 0,-1-1 0,0 1 0,1 0 0,-1 0 0,-1 0 1,1 0-1,-1 1 0,1-1 0,-1 1 0,0-1 0,-1 1 0,1 0 1,-1-1-1,0 1 0,0 0 0,-1 0 0,1 0 0,-1 0 0,0 0 1,0 0-1,-1 0 0,-1 9 0,-6 5 98,0 1-1,-1-2 1,-1 1-1,-1-1 1,0-1-1,-16 19 1,0 2 1,16-23-75,1 1 1,1 0-1,1 1 1,-10 25-1,17-41-32,1 1 0,0-1 0,-1 1 1,1-1-1,0 1 0,0-1 0,0 0 0,0 1 0,0-1 0,0 1 0,0-1 0,0 1 0,1-1 0,-1 1 1,1-1-1,-1 0 0,1 1 0,-1-1 0,1 0 0,0 1 0,0-1 0,0 0 0,-1 0 0,1 0 0,0 0 0,0 1 1,1-2-1,-1 1 0,0 0 0,0 0 0,0 0 0,1 0 0,-1-1 0,0 1 0,1-1 0,-1 1 0,3 0 1,7 3-7,0-1 1,1-1 0,22 3-1,-15-2-33,-7-1 8,1 0 1,-1 1-1,0 1 0,0 0 1,-1 1-1,22 11 0,-29-13 26,0 0 0,0 0-1,0 0 1,-1 1-1,1 0 1,-1-1 0,1 1-1,-1 0 1,-1 1-1,1-1 1,-1 0-1,1 1 1,-1 0 0,0-1-1,-1 1 1,1 0-1,-1 0 1,0 0 0,0 7-1,0 1 15,-1-1 0,-1 1 0,0-1 0,-1 0 0,0 0 0,-1 1 0,0-1 0,-1-1 0,0 1 0,-1 0 0,0-1 1,-1 0-1,0 0 0,-1-1 0,0 0 0,-1 0 0,-13 13 0,12-14-14,0 0 1,0 0 0,-1-1-1,0-1 1,0 0 0,-1 0-1,0-1 1,0 0-1,-1-1 1,0 0 0,0-1-1,0 0 1,0-1 0,0-1-1,-1 0 1,1 0 0,-17-1-1,24-1-117,1 0 0,-1 0-1,0 0 1,0-1-1,1 0 1,-1 0 0,1 0-1,-1-1 1,1 0 0,-1 1-1,1-2 1,0 1 0,0 0-1,0-1 1,0 0 0,0 0-1,1 0 1,-1 0-1,-4-6 1,8 9 12,-1-1-1,1 0 1,0 1 0,-1-1-1,1 1 1,0-1 0,-1 0-1,1 1 1,0-1 0,0 0-1,-1 1 1,1-1 0,0 0-1,0 1 1,0-1 0,0 0-1,0 0 1,0 0 0,8-14-1189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172"/>
    </inkml:context>
    <inkml:brush xml:id="br0">
      <inkml:brushProperty name="width" value="0.05" units="cm"/>
      <inkml:brushProperty name="height" value="0.05" units="cm"/>
      <inkml:brushProperty name="color" value="#00A0D7"/>
    </inkml:brush>
  </inkml:definitions>
  <inkml:trace contextRef="#ctx0" brushRef="#br0">0 1 8570,'17'19'744,"6"16"1152,-15 25-1784,2 6-48,-4 5-16,1-7-8,1-12-160,2-10-232,5-13-1096,-3-13 880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518"/>
    </inkml:context>
    <inkml:brush xml:id="br0">
      <inkml:brushProperty name="width" value="0.05" units="cm"/>
      <inkml:brushProperty name="height" value="0.05" units="cm"/>
      <inkml:brushProperty name="color" value="#00A0D7"/>
    </inkml:brush>
  </inkml:definitions>
  <inkml:trace contextRef="#ctx0" brushRef="#br0">1 1 9266,'31'29'288,"2"10"56,0 7 40,7 10 48,7 8-32,3 11-176,2 4-112,4 2-56,-13-13 0,3-18 8,2-11-8,-13-20-504,7-9-696,-1-10 656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897"/>
    </inkml:context>
    <inkml:brush xml:id="br0">
      <inkml:brushProperty name="width" value="0.05" units="cm"/>
      <inkml:brushProperty name="height" value="0.05" units="cm"/>
      <inkml:brushProperty name="color" value="#00A0D7"/>
    </inkml:brush>
  </inkml:definitions>
  <inkml:trace contextRef="#ctx0" brushRef="#br0">607 29 7338,'-9'-23'888,"-3"17"1032,-13 16-1384,-14 34-216,-7 10 88,-29 14 153,-4 7 39,-6 8-216,0 6-96,23 11-136,10-1-272,27-1-1617,13-3 1217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3.872"/>
    </inkml:context>
    <inkml:brush xml:id="br0">
      <inkml:brushProperty name="width" value="0.05" units="cm"/>
      <inkml:brushProperty name="height" value="0.05" units="cm"/>
      <inkml:brushProperty name="ignorePressure" value="1"/>
    </inkml:brush>
  </inkml:definitions>
  <inkml:trace contextRef="#ctx0" brushRef="#br0">0 1,'527'0,"-483"0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4.218"/>
    </inkml:context>
    <inkml:brush xml:id="br0">
      <inkml:brushProperty name="width" value="0.05" units="cm"/>
      <inkml:brushProperty name="height" value="0.05" units="cm"/>
      <inkml:brushProperty name="ignorePressure" value="1"/>
    </inkml:brush>
  </inkml:definitions>
  <inkml:trace contextRef="#ctx0" brushRef="#br0">1 1,'23'0,"6"0,2 0,6 0,5 0,-5 0,11 0,14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271"/>
    </inkml:context>
    <inkml:brush xml:id="br0">
      <inkml:brushProperty name="width" value="0.05" units="cm"/>
      <inkml:brushProperty name="height" value="0.05" units="cm"/>
      <inkml:brushProperty name="ignorePressure" value="1"/>
    </inkml:brush>
  </inkml:definitions>
  <inkml:trace contextRef="#ctx0" brushRef="#br0">3 1,'-2'0,"4"0,14 0,9 0,8 0,5 0,7 0,-1 0,-5 0,15 0,0 0,4 0,-4 0,0 0,0 0,-12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696"/>
    </inkml:context>
    <inkml:brush xml:id="br0">
      <inkml:brushProperty name="width" value="0.05" units="cm"/>
      <inkml:brushProperty name="height" value="0.05" units="cm"/>
      <inkml:brushProperty name="ignorePressure" value="1"/>
    </inkml:brush>
  </inkml:definitions>
  <inkml:trace contextRef="#ctx0" brushRef="#br0">1 1,'16'0,"3"0,10 0,-2 0,10 0,1 0,-1 0,-2 0,1 0,-3 0,0 0,4 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3:01.792"/>
    </inkml:context>
    <inkml:brush xml:id="br0">
      <inkml:brushProperty name="width" value="0.2" units="cm"/>
      <inkml:brushProperty name="height" value="0.2" units="cm"/>
      <inkml:brushProperty name="color" value="#5B2D90"/>
      <inkml:brushProperty name="ignorePressure" value="1"/>
    </inkml:brush>
  </inkml:definitions>
  <inkml:trace contextRef="#ctx0" brushRef="#br0">46 7346,'-34'12,"22"-8,20-7,21339-7347,-21324 7342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152"/>
    </inkml:context>
    <inkml:brush xml:id="br0">
      <inkml:brushProperty name="width" value="0.05" units="cm"/>
      <inkml:brushProperty name="height" value="0.05" units="cm"/>
      <inkml:brushProperty name="ignorePressure" value="1"/>
    </inkml:brush>
  </inkml:definitions>
  <inkml:trace contextRef="#ctx0" brushRef="#br0">1 1,'0'0,"10"0,9 0,16 0,4 0,3 0,10 0,4 0,2 0,-11 0,-9 0,-5 0,0 0,15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561"/>
    </inkml:context>
    <inkml:brush xml:id="br0">
      <inkml:brushProperty name="width" value="0.05" units="cm"/>
      <inkml:brushProperty name="height" value="0.05" units="cm"/>
      <inkml:brushProperty name="ignorePressure" value="1"/>
    </inkml:brush>
  </inkml:definitions>
  <inkml:trace contextRef="#ctx0" brushRef="#br0">0 1,'19'0,"14"0,11 0,10 0,0 0,6 0,-2 0,-2 0,-9 0,-13 0,1 0,-8 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038"/>
    </inkml:context>
    <inkml:brush xml:id="br0">
      <inkml:brushProperty name="width" value="0.05" units="cm"/>
      <inkml:brushProperty name="height" value="0.05" units="cm"/>
      <inkml:brushProperty name="ignorePressure" value="1"/>
    </inkml:brush>
  </inkml:definitions>
  <inkml:trace contextRef="#ctx0" brushRef="#br0">1 521,'0'-492,"0"464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495"/>
    </inkml:context>
    <inkml:brush xml:id="br0">
      <inkml:brushProperty name="width" value="0.05" units="cm"/>
      <inkml:brushProperty name="height" value="0.05" units="cm"/>
      <inkml:brushProperty name="ignorePressure" value="1"/>
    </inkml:brush>
  </inkml:definitions>
  <inkml:trace contextRef="#ctx0" brushRef="#br0">1 461,'0'-4,"0"-2,0 4,0-4,0-15,0-2,0-18,0-9,0-10,0-9,0-14,0-12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4.422"/>
    </inkml:context>
    <inkml:brush xml:id="br0">
      <inkml:brushProperty name="width" value="0.05" units="cm"/>
      <inkml:brushProperty name="height" value="0.05" units="cm"/>
    </inkml:brush>
  </inkml:definitions>
  <inkml:trace contextRef="#ctx0" brushRef="#br0">98 203 3993,'-12'-12'1160,"-3"-3"1113,-1-1-873,10-1-200,4-4-392,-9-8-152,3-2-327,-5 0-522,-1 0 121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0.362"/>
    </inkml:context>
    <inkml:brush xml:id="br0">
      <inkml:brushProperty name="width" value="0.05" units="cm"/>
      <inkml:brushProperty name="height" value="0.05" units="cm"/>
    </inkml:brush>
  </inkml:definitions>
  <inkml:trace contextRef="#ctx0" brushRef="#br0">310 177 10986,'0'-1'31,"0"1"0,0-1 0,0 1 0,-1 0 0,1-1 0,0 1 0,0 0 0,0-1 0,-1 1 0,1 0 0,0-1 0,0 1 0,-1 0 0,1 0 0,0-1 0,-1 1 0,1 0 0,0 0-1,-1-1 1,1 1 0,0 0 0,-1 0 0,1 0 0,-1 0 0,1 0 0,0 0 0,-1 0 0,1 0 0,-1 0 0,1 0 0,0 0 0,-1 0 0,1 0 0,-1 0 0,1 0 0,0 0 0,-1 0 0,1 0 0,0 0 0,-1 0 0,1 1-1,-1-1 1,1 0 0,0 0 0,0 1 0,-1-1 0,1 0 0,0 0 0,-1 1 0,1-1 0,0 0 0,0 1 0,-1-1 0,1 0 0,0 1 0,-15 23 721,13-20-577,-9 15 292,-1 0 1,-1-1-1,-25 29 1,-53 44 890,6-6-309,64-60-938,17-17-75,13-12 9,17-17-45,-1-2 0,-1 0 0,-1-1 0,-1-2 0,-2 0 0,33-53 0,-43 59 3,-1 0-1,0-1 1,-2 1 0,-1-2 0,6-27 0,11-39 4,-22 85-10,0 0 0,1 0 1,-1 0-1,1 0 0,-1 0 0,1 0 1,0 1-1,0-1 0,0 0 0,0 1 1,1-1-1,-1 1 0,6-4 1,-6 5 0,0 0 0,0 0 0,0 1 0,0-1 0,0 0 1,0 1-1,1-1 0,-1 1 0,0 0 0,0 0 0,1 0 1,-1 0-1,0 0 0,0 0 0,0 1 0,1-1 0,-1 1 1,0-1-1,0 1 0,0 0 0,3 1 0,-4-1 5,1 1 0,0-1-1,0 0 1,0 1 0,-1-1-1,1 1 1,-1-1 0,1 1-1,-1 0 1,0 0 0,0 0-1,0 0 1,0 0 0,0 0-1,0 0 1,0 0 0,-1 0-1,2 3 1,4 45 153,-3-26-47,3 5-46,0-2 1,3 1-1,0-1 0,1-1 0,2 1 1,1-2-1,1 0 0,22 31 0,-5-15-51,1-1 1,2-1-1,67 57 0,-27-42 24,-74-54-35,1 0 0,-1 0 0,0 0 0,0 1 1,0-1-1,0 0 0,1 0 0,-1 1 0,0-1 1,0 0-1,0 0 0,0 1 0,0-1 0,0 0 0,0 0 1,0 1-1,0-1 0,0 0 0,0 0 0,0 1 1,0-1-1,0 0 0,0 0 0,0 1 0,0-1 1,0 0-1,0 0 0,0 1 0,0-1 0,-1 0 0,1 0 1,0 0-1,0 1 0,0-1 0,0 0 0,-1 1 1,-11 10 14,-18 5-15,15-12-1,-1 0 0,0-1 0,1 0 0,-1-2 0,0 0 0,-27-1 0,-1-5 9,-48-11 0,54 8 5,6 2 29,0 2 0,-59-2 0,77 7-290,0 0 0,0 0 0,0 1 0,0 1 0,0 0 0,1 1 0,-1 1 0,-24 11 0,37-16-3,0 1 1,-1 0-1,1 0 0,0-1 0,0 1 0,0 0 0,0 0 1,0 0-1,0 0 0,0 0 0,0 0 0,0 0 0,1 0 0,-1 0 1,0 1-1,1-1 0,-1 0 0,0 0 0,1 1 0,0-1 0,-1 0 1,1 3-1,6-2-1816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511"/>
    </inkml:context>
    <inkml:brush xml:id="br0">
      <inkml:brushProperty name="width" value="0.05" units="cm"/>
      <inkml:brushProperty name="height" value="0.05" units="cm"/>
    </inkml:brush>
  </inkml:definitions>
  <inkml:trace contextRef="#ctx0" brushRef="#br0">613 23 7026,'2'-2'343,"12"-12"918,-12 8-230,-10 6 498,-43 9-380,-79 3-1,57-7-565,40-2-320,-123 14 1261,129-12-1283,-1 1 0,1 1 0,-40 17 0,57-20-222,-8 5 95,17-9-110,1 0 0,0 1 1,0-1-1,-1 1 0,1-1 0,0 0 0,0 1 1,0-1-1,0 1 0,-1-1 0,1 0 0,0 1 0,0-1 1,0 1-1,0-1 0,0 1 0,0-1 0,0 1 0,0-1 1,0 0-1,1 1 0,-1-1 0,0 1 0,0-1 1,0 0-1,0 1 0,0-1 0,1 1 0,-1-1 0,0 0 1,0 1-1,1-1 0,-1 0 0,0 1 0,1-1 0,-1 0 1,0 0-1,1 1 0,7 8 48,-1 1 0,0 0 0,0 0 0,-1 1 0,-1 0 0,0 0 0,0 0-1,-1 1 1,0-1 0,-1 1 0,-1 0 0,2 14 0,-1 15 36,-2 1 0,-4 51 0,-1 2-67,1-31-5,1-45-5,1 1-1,0-1 1,2 0-1,0 1 0,7 36 1,-7-54-7,0 1-1,0-1 1,0 0 0,0 1-1,0-1 1,1 0 0,-1 0 0,1 1-1,-1-1 1,1 0 0,0-1-1,0 1 1,0 0 0,0 0 0,0-1-1,0 1 1,0-1 0,1 0-1,-1 0 1,1 0 0,-1 0 0,0 0-1,1 0 1,0-1 0,3 1-1,5 0 16,0 0-1,1-2 1,-1 1 0,20-5-1,-4 1-3,174-11 5,-122 4-57,-16 1-190,1 3-1,0 2 0,70 5 0,-98 6-1240,-17 4-2545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889"/>
    </inkml:context>
    <inkml:brush xml:id="br0">
      <inkml:brushProperty name="width" value="0.05" units="cm"/>
      <inkml:brushProperty name="height" value="0.05" units="cm"/>
    </inkml:brush>
  </inkml:definitions>
  <inkml:trace contextRef="#ctx0" brushRef="#br0">49 5 11859,'-7'-4'536,"-1"8"536,4 19-624,2 6 112,0 18 128,0 9-24,0 23-216,-5 6-87,1 0-49,2-2-32,0-18-72,4-5-40,2-27-40,4-6-8,0-17-256,1-12-392,-1-2-1913,0-13 1529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234"/>
    </inkml:context>
    <inkml:brush xml:id="br0">
      <inkml:brushProperty name="width" value="0.05" units="cm"/>
      <inkml:brushProperty name="height" value="0.05" units="cm"/>
    </inkml:brush>
  </inkml:definitions>
  <inkml:trace contextRef="#ctx0" brushRef="#br0">137 1 13755,'-2'2'384,"-2"2"-144,0 4-192,-11-2-40,-1 1-32,-5 1-208,-6-4-280,2-2-1416,2 0 1199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724"/>
    </inkml:context>
    <inkml:brush xml:id="br0">
      <inkml:brushProperty name="width" value="0.05" units="cm"/>
      <inkml:brushProperty name="height" value="0.05" units="cm"/>
    </inkml:brush>
  </inkml:definitions>
  <inkml:trace contextRef="#ctx0" brushRef="#br0">351 4 7178,'0'0'50,"0"0"0,0 0 1,0 0-1,0 0 1,0 0-1,0 0 1,0 0-1,0-1 1,0 1-1,0 0 1,0 0-1,0 0 0,0 0 1,0 0-1,0 0 1,0-1-1,0 1 1,0 0-1,0 0 1,0 0-1,0 0 1,0 0-1,0 0 0,0 0 1,0 0-1,-1 0 1,1-1-1,0 1 1,0 0-1,0 0 1,0 0-1,0 0 1,0 0-1,0 0 0,0 0 1,0 0-1,-1 0 1,1 0-1,0 0 1,0 0-1,0 0 1,0 0-1,0 0 0,0 0 1,0 0-1,-1 0 1,1 0-1,0 0 1,0 0-1,0 0 1,0 0-1,0 0 1,0 0-1,0 0 0,0 0 1,-1 0-1,1 0 1,0 0-1,0 0 1,-17-1 1397,-32 4-701,31-2-227,-50 1 145,35-2 6,1 1 1,-51 9-1,80-9-655,1 0 0,-1 0-1,1 0 1,0 0-1,-1 0 1,1 0-1,0 1 1,0-1 0,-1 1-1,1 0 1,1 0-1,-1-1 1,0 1 0,0 0-1,1 1 1,-1-1-1,1 0 1,-1 0 0,1 1-1,0-1 1,0 1-1,0-1 1,0 1 0,1-1-1,-1 1 1,1-1-1,0 1 1,-1 0 0,1 3-1,0 8 4,0 0 1,1 0-1,1 1 0,3 13 0,12 66 459,71 466 407,-86-545-876,-2-5 8,1 0 0,0 0 1,1 0-1,0 0 0,6 14 0,-7-22-10,0 0 0,0 0-1,1 0 1,-1 0 0,0 0-1,1 0 1,0 0 0,-1 0-1,1-1 1,0 1 0,0-1-1,0 1 1,0-1 0,0 0-1,0 0 1,0 0 0,0 0-1,1 0 1,-1 0 0,0-1-1,1 1 1,-1-1 0,0 1-1,1-1 1,-1 0 0,0 0-1,5-1 1,42-2 55,-20 1-202,1 1 1,34 3 0,-53-1-816,-1 1 0,1 0-1,17 5 1,-18-4-314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3.447"/>
    </inkml:context>
    <inkml:brush xml:id="br0">
      <inkml:brushProperty name="width" value="0.05" units="cm"/>
      <inkml:brushProperty name="height" value="0.05" units="cm"/>
      <inkml:brushProperty name="color" value="#00A0D7"/>
    </inkml:brush>
  </inkml:definitions>
  <inkml:trace contextRef="#ctx0" brushRef="#br0">586 32 3409,'-1'-2'317,"0"0"0,0 0 1,0 1-1,0-1 0,-1 0 1,1 0-1,-1 0 0,1 1 0,-1-1 1,0 1-1,1-1 0,-1 1 1,0 0-1,0 0 0,0 0 1,0 0-1,0 0 0,0 0 0,0 0 1,-1 1-1,1-1 0,0 1 1,0-1-1,-5 1 0,-1 0 137,-1 1 0,1 1 0,0-1 0,0 1 0,-11 4 0,-5 1-616,16-4 213,0 0-1,0 0 1,1 1 0,-1 0-1,1 0 1,0 1 0,0 0-1,-8 8 1,11-11-19,1 0 0,-1 0 0,0 0 0,1 0-1,-1 0 1,-4 0 0,4-1-9,0 1-1,1-1 1,0 0-1,-1 1 1,1 0-1,0 0 1,0 0-1,-6 5 0,9-6-18,-1 0-1,1 0 1,0 0-1,-1 0 1,1 0-1,0 0 1,-1 0-1,1 0 1,0 0-1,0 0 1,0 0-1,0 1 1,0-1-1,0 0 1,0 0-1,1 0 1,-1 0-1,0 0 1,1 0-1,-1 0 1,0 0-1,1 0 1,0 0-1,-1 0 0,1 0 1,-1 0-1,1 0 1,0-1-1,1 2 1,9 20 22,-9-8 12,0 0 0,-1 0 0,0 0 0,-1 15-1,1 22 128,17 42 405,-18-91-563,0-1-1,0 0 0,-1 1 0,1-1 1,0 1-1,0-1 0,-1 0 1,1 1-1,-1-1 0,1 0 0,-1 1 1,0-1-1,0 0 0,1 0 0,-1 0 1,0 0-1,-2 2 0,2-2-4,0 0 0,0 0 0,1 0-1,-1 0 1,0 0 0,0 0 0,1 0 0,-1 0 0,1 0-1,-1 1 1,1-1 0,-1 0 0,1 0 0,0 1 0,-1-1-1,1 0 1,0 0 0,0 1 0,0-1 0,0 0-1,0 1 1,1 1 0,3 17 5,0-9 5,-2 0-1,1 1 1,-2 0-1,0-1 1,0 1-1,-1 0 0,-1 13 1,0-10 58,1 0 0,0 0 0,1 0 0,0 0 0,5 15 0,-3-17-5,2 0 0,-1 0 0,10 16 0,-9-18-6,1 0 0,-2 1 1,0 0-1,4 15 0,-1 14-31,2 14 85,24 75-1,-29-120-95,-1 0 0,-1-1 0,1 1 0,-1 1 0,-1-1 0,0 0 0,0 0 0,-1 0 0,0 1 0,-1-1 0,-2 12 0,2-20-6,0 1-1,0-1 1,-1 1-1,1-1 0,0 1 1,-1-1-1,0 0 1,1 1-1,-1-1 0,-3 3 1,-10 12 34,11-11-38,0 1 0,0-1-1,0 1 1,1 0-1,0 0 1,0 0 0,1 0-1,0 0 1,0 1-1,1-1 1,-1 1-1,2-1 1,-1 1 0,1 0-1,2 12 1,-1-9 2,0 0 0,0 0 1,-1 0-1,-1 0 0,0 0 1,0 0-1,-1 0 0,-5 17 1,-3-7-3,0 0 0,-1 0 0,-28 38 0,8-12 3,27-42-8,1 0 0,-1-1 0,0 1 0,0-1 0,-1 0-1,1 0 1,-1 0 0,0 0 0,-7 3 0,-4 1 1,-29 11 1,-4 1 20,34-13-20,1 0 1,-23 6 0,32-11-2,1-1 1,-1 0-1,0 0 1,0-1-1,0 1 1,0-1-1,0 0 1,0-1-1,0 1 1,0-1-1,-8-2 1,13 3-4,0 0-1,0 0 1,0 0 0,0 0 0,0 0-1,0 0 1,0 0 0,0 0 0,0 0-1,0 0 1,0 0 0,0 1 0,0-1-1,0 0 1,0 0 0,0 0 0,0 0-1,0 0 1,0 0 0,0 0 0,0 0-1,0 0 1,0 0 0,0 0 0,0 0-1,0 0 1,0 0 0,0 0 0,0 0-1,0 0 1,0 0 0,-1 1 0,1-1-1,0 0 1,0 0 0,0 0 0,0 0-1,0 0 1,0 0 0,0 0 0,0 0 0,0 0-1,0 0 1,0 0 0,0 0 0,0 0-1,0 0 1,0 0 0,0 0 0,0 0-1,0 0 1,0 0 0,-1 0 0,1 0-1,7 7-3,15 9-33,7-5-5,-5-3 28,30 16 0,-46-19 21,0-1 0,0 1-1,-1 1 1,0-1 0,0 1 0,0 1-1,8 10 1,-6-6 29,-5-7-13,0 0 0,-1 1 1,0-1-1,0 1 0,-1-1 0,1 1 1,-1 0-1,0 0 0,2 8 0,10 33 153,24 56-1,-34-93-143,0 0 1,-1 1-1,4 18 0,0 0 95,3 12 81,-6-26-122,0 1 0,1-1 0,0 0 0,1 0 0,10 18 0,0-8-4,-11-18-63,0 0 0,-1 1 0,0 0 0,0 0-1,-1 0 1,0 0 0,0 0 0,-1 0 0,0 1 0,0 0-1,1 8 1,14 88 80,-6-46-66,12 49 78,-13-64-2,9 72-1,-11-29-2,-1-25-32,-2 73 1,-15-49-27,6-62-21,1 1-1,1 35 1,7 32-33,1 46 0,-6-115 11,-1 0-1,-1 0 0,-2 0 0,-6 24 0,-19 60 20,27-100-21,1 0-1,-1 1 1,1-1-1,1 1 0,-1-1 1,1 0-1,0 1 0,0-1 1,1 1-1,2 9 1,2 3 3,1 0 1,10 20 0,-11-28-3,0 1 1,-1 0 0,0 0-1,0 0 1,-1 0 0,-1 1-1,0-1 1,0 14-1,-3-17 2,0 10 8,1 1 0,3 33 0,-2-47-9,0 1 1,1-1-1,0 0 1,0 0-1,0 0 1,1 0-1,0 0 1,0 0-1,1-1 1,-1 1-1,10 9 1,-7-10 7,0-1 1,1 0 0,-1 0-1,1 0 1,0-1-1,0 0 1,1 0-1,-1-1 1,1 0 0,12 2-1,-20-4-24,0 0 0,1 0-1,-1 1 1,0-1 0,0 0 0,1 0-1,-1 0 1,0 0 0,0 0-1,1 0 1,-1 1 0,0-1 0,1 0-1,-1 0 1,0 0 0,0 0-1,1 0 1,-1 0 0,0 0 0,1 0-1,-1 0 1,0 0 0,1-1 0,-1 1-1,0 0 1,0 0 0,1 0-1,-1 0 1,0 0 0,0 0 0,1-1-1,-1 1 1,0 0 0,0 0 0,1 0-1,-1-1 1,0 1 0,0 0-1,0 0 1,0-1 0,1 1 0,-1 0-1,0 0 1,0-1 0,0 1 0,0 0-1,0 0 1,0-1 0,0 1-1,0 0 1,0-1 0,0 1 0,0 0-1,0-1 1,0 1 0,0 0-1,0 0 1,0-1 0,0 1 0,0 0-1,0-1 1,0 1 0,0 0 0,0 0-1,-1-1 1,-12-19-2620,11 17 1891,-10-12-689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166"/>
    </inkml:context>
    <inkml:brush xml:id="br0">
      <inkml:brushProperty name="width" value="0.05" units="cm"/>
      <inkml:brushProperty name="height" value="0.05" units="cm"/>
    </inkml:brush>
  </inkml:definitions>
  <inkml:trace contextRef="#ctx0" brushRef="#br0">1 12 8514,'2'-12'2774,"3"18"-1648,9 29-1152,-7-18 302,49 132 224,-50-137-472,-1 0 101,1 0 0,0 0 0,1-1 1,11 16-1,-16-25-67,1 1 0,0 0 0,0 0 0,0-1 0,0 1 0,0-1 0,0 0 0,0 0 0,1 0 1,-1-1-1,1 1 0,0-1 0,-1 0 0,1 0 0,0 0 0,0 0 0,0-1 0,0 1 0,7-1 0,-7 0-45,0-1 0,-1 1 0,1-1-1,0 0 1,0 0 0,-1 0 0,1 0 0,-1-1-1,1 0 1,-1 1 0,1-1 0,-1-1-1,0 1 1,0 0 0,3-4 0,-1 1-6,-1 0-1,0 0 1,0 0 0,0-1 0,-1 1-1,0-1 1,0 0 0,3-9 0,-2 3-7,-1-1 0,0 1 0,-1-1 0,0 0 0,-1 0 1,0 0-1,-1 0 0,-2-21 0,-5 5-12,7 28 7,-1-1 1,1 1-1,-1-1 0,1 1 1,-1-1-1,0 1 0,0-1 1,1 1-1,-1 0 0,0 0 1,0-1-1,0 1 0,-1 0 1,1 0-1,-2-1 0,2 1 4,1 1 0,-1 0 0,1 0 0,-1 0 0,1 0-1,-1 0 1,1 0 0,-1 0 0,1 0 0,-1 0 0,1 1 0,-1-1-1,1 0 1,-1 0 0,1 0 0,-1 1 0,1-1 0,-1 0-1,1 0 1,-1 1 0,1-1 0,0 0 0,-1 1 0,1-1 0,-1 1-1,1-1 1,0 0 0,0 1 0,-1-1 0,1 1 0,0-1 0,0 1-1,-1-1 1,1 1 0,0-1 0,0 1 0,0-1 0,0 1-1,0-1 1,0 1 0,0-1 0,0 1 0,0 0 0,-3 32 139,3-32-139,6 122 240,0-38-202,-6-65-37,3 153 23,-4-131-10,-2 0-1,-9 44 1,10-73 39,-2 1 1,1-1-1,-7 13 0,9-23-257,0-1 0,0 1 0,0 0 1,-1-1-1,1 1 0,-1-1 0,0 0 1,0 1-1,0-1 0,0 0 0,0 0 1,0 0-1,0 0 0,-1-1 0,1 1 1,-1-1-1,1 1 0,-1-1 0,0 0 1,-3 2-1,-6-3-1393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542"/>
    </inkml:context>
    <inkml:brush xml:id="br0">
      <inkml:brushProperty name="width" value="0.05" units="cm"/>
      <inkml:brushProperty name="height" value="0.05" units="cm"/>
    </inkml:brush>
  </inkml:definitions>
  <inkml:trace contextRef="#ctx0" brushRef="#br0">47 40 9618,'-1'-5'477,"-1"1"0,1 0-1,-1 0 1,0 0 0,0 0-1,-5-7 1,7 11-422,0 0 0,-1-1 0,1 1 0,0 0 0,0 0 0,0 0 0,-1-1 0,1 1 0,0 0 0,-1 0-1,1 0 1,0-1 0,0 1 0,-1 0 0,1 0 0,0 0 0,-1 0 0,1 0 0,0 0 0,-1 0 0,1 0 0,0 0 0,0 0 0,-1 0 0,1 0 0,0 0 0,-1 0-1,1 0 1,0 0 0,-1 0 0,1 0 0,0 1 0,-1-1 0,1 0 0,-1 1-27,0 1 1,0-1-1,0 0 1,0 1-1,0-1 1,0 1-1,0-1 1,1 1-1,-1-1 0,1 1 1,-1 2-1,-2 9 140,0 1 0,1 0 1,1-1-1,1 25 0,8 59 86,-3-54-211,12 237 58,-1-32 29,-15-234-243,4 36 367,-4-48-391,-1 0-1,1 1 0,-1-1 1,1 0-1,0 1 1,0-1-1,0 0 0,0 0 1,0 0-1,0 0 0,1 0 1,-1 0-1,1 0 0,-1 0 1,5 3-1,4-2-738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906"/>
    </inkml:context>
    <inkml:brush xml:id="br0">
      <inkml:brushProperty name="width" value="0.05" units="cm"/>
      <inkml:brushProperty name="height" value="0.05" units="cm"/>
    </inkml:brush>
  </inkml:definitions>
  <inkml:trace contextRef="#ctx0" brushRef="#br0">1 0 12395,'6'0'688,"2"11"520,7 12-1024,20 24-80,-10 7 8,12 23 8,9 8 8,-15-2-96,7-2-8,-16-23 0,-1-8 0,-6-23-112,1-9-168,-1-18-896,-9-10-793,6-17 1025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251"/>
    </inkml:context>
    <inkml:brush xml:id="br0">
      <inkml:brushProperty name="width" value="0.05" units="cm"/>
      <inkml:brushProperty name="height" value="0.05" units="cm"/>
    </inkml:brush>
  </inkml:definitions>
  <inkml:trace contextRef="#ctx0" brushRef="#br0">270 1 10602,'-22'0'696,"-7"10"657,-5 7-441,7 18-200,0 10-40,1 26-288,1 2-128,2 16-136,-4-10-40,12-17-80,5-4-160,6-25-832,4-6-808,14-13 920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613"/>
    </inkml:context>
    <inkml:brush xml:id="br0">
      <inkml:brushProperty name="width" value="0.05" units="cm"/>
      <inkml:brushProperty name="height" value="0.05" units="cm"/>
    </inkml:brush>
  </inkml:definitions>
  <inkml:trace contextRef="#ctx0" brushRef="#br0">1 33 11418,'1'-2'76,"0"0"-1,0 0 0,0 0 1,0 0-1,0 0 0,0 1 1,0-1-1,1 0 0,-1 1 1,1-1-1,0 1 0,-1-1 0,1 1 1,0 0-1,0 0 0,0 0 1,0 0-1,0 0 0,2-1 1,0 1-33,0 1 1,0 0 0,0-1-1,0 1 1,0 1 0,0-1-1,1 1 1,-1-1 0,7 3 0,43 11-58,-19-6 108,0 1 0,34 15 0,-58-19 18,0 0 0,0 1 0,-1 0 0,1 1 0,-1 0 0,-1 1 0,1 0 0,-1 0 0,-1 1 0,8 10 0,-3-1-10,-2 1 1,0 0-1,-1 1 1,0 0 0,-2 1-1,-1 0 1,6 23-1,23 158-55,-30-157-21,51 460 86,-56-500-116,0 5 39,0 1 0,0 0 0,-1-1 0,-3 21 0,2-28-3,1-1 0,-1 1 0,0-1 0,0 0 0,0 1-1,0-1 1,0 0 0,0 0 0,-1 0 0,1 0 0,-1 0 0,1 0-1,-1 0 1,0 0 0,0 0 0,0-1 0,0 1 0,0-1-1,0 0 1,0 1 0,-1-1 0,1 0 0,0 0 0,-1-1-1,-3 2 1,-15 2 102,0 0-1,0-2 1,0-1-1,-30-1 1,-80-12-969,116 10 598,-10 1-166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09.891"/>
    </inkml:context>
    <inkml:brush xml:id="br0">
      <inkml:brushProperty name="width" value="0.05" units="cm"/>
      <inkml:brushProperty name="height" value="0.05" units="cm"/>
      <inkml:brushProperty name="color" value="#00A0D7"/>
    </inkml:brush>
  </inkml:definitions>
  <inkml:trace contextRef="#ctx0" brushRef="#br0">365 1835 8450,'10'14'2814,"-10"-13"-2741,0 0 0,0-1 0,0 1 0,1-1 0,-1 1 0,0 0 0,0-1 0,1 1 0,-1-1 0,0 1 0,1-1 0,-1 1 0,0-1 0,1 1 0,-1-1 0,1 0 0,-1 1 0,1-1 0,-1 1 0,1-1 0,-1 0 0,1 0 0,-1 1 0,1-1 0,0 0 0,-1 0 0,1 1 0,-1-1 0,1 0 0,0 0 0,-1 0 0,1 0 0,-1 0 0,1 0 0,0 0 0,-1 0 0,1 0 0,-1-1 0,2 1 0,-2-1-12,0 1-1,0-1 0,0 0 1,0 1-1,0-1 0,0 1 0,0-1 1,0 0-1,0 1 0,0-1 1,0 0-1,0 1 0,0-1 1,-1 0-1,1 1 0,0-1 0,0 1 1,-1-1-1,1 0 0,-1 1 1,1-1-1,-1 0 0,-9-15 434,-18-30-54,3 0 0,1-1 0,-22-67 0,-40-158-46,70 219-296,-36-149-361,-25-214-1,75 408 254,-7-52-56,-5-115-1,14 157 95,0 0 1,2 0-1,0 0 1,1 0-1,1 0 0,1 1 1,0 0-1,2 0 1,-1 0-1,2 1 0,10-17 1,-9 19 4,2 0 1,0 1-1,0 0 1,1 1-1,0 0 0,1 1 1,1 0-1,0 1 1,0 0-1,1 2 1,22-11-1,-29 15-34,0 1 0,0 0-1,0 1 1,0 0 0,1 0 0,-1 1-1,1 0 1,-1 1 0,1-1 0,-1 2 0,1-1-1,-1 1 1,1 0 0,-1 1 0,1 0 0,-1 1-1,0-1 1,0 1 0,0 1 0,-1 0-1,1 0 1,-1 0 0,0 1 0,11 9 0,-9-6 11,-1 1 0,0 0 0,-1 0 0,1 0 1,-2 1-1,1 0 0,-2 1 0,1-1 1,-1 1-1,-1 0 0,0 1 0,0-1 0,-2 1 1,1-1-1,-1 1 0,-1 0 0,0 0 0,-1 0 1,0 0-1,0-1 0,-3 14 0,-1-2 27,-1 0 0,-1 0 0,-1 0 0,-1-1 0,0 0 0,-2-1-1,-1 0 1,0-1 0,-27 36 0,35-52-34,-20 26 13,-48 49 1,60-69-20,-28 29-40,37-37 41,1-1-1,0 0 0,0 1 0,-1 0 0,1-1 1,0 1-1,1-1 0,-1 1 0,0 0 1,0 0-1,1 0 0,-1-1 0,1 1 1,-1 0-1,1 0 0,0 0 0,0 0 1,0 0-1,0 0 0,0 0 0,0 0 0,1 2 1,1 0-9,0-1 0,0 0-1,0 0 1,0 0 0,1 0 0,-1 0 0,1-1 0,0 1 0,-1-1 0,7 4 0,36 18-51,-31-17 47,8 4 3,0-1 11,0 1 0,-1 1 0,20 15 0,-35-23 9,0 1 0,-1 0-1,1 1 1,-1-1 0,0 1-1,-1 0 1,1 1-1,-1-1 1,-1 1 0,1-1-1,-1 1 1,0 0-1,0 1 1,1 7 0,-3-12-7,-1 0 1,1 0 0,-1 0-1,0 0 1,0 0 0,0 0-1,0 0 1,-1 0-1,1 0 1,-1-1 0,0 1-1,1 0 1,-1 0 0,-1 0-1,1-1 1,0 1 0,-1-1-1,1 1 1,-1-1-1,0 1 1,0-1 0,0 0-1,0 0 1,0 0 0,0 0-1,0 0 1,-1 0 0,1-1-1,-1 1 1,0-1 0,1 1-1,-1-1 1,-4 1-1,-6 3-80,-1-1-1,0-1 1,0 0-1,-1-1 1,-23 1-1,6-3-845,-1-1-1,-43-9 0,-2 1-4081,43 8 3068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237"/>
    </inkml:context>
    <inkml:brush xml:id="br0">
      <inkml:brushProperty name="width" value="0.05" units="cm"/>
      <inkml:brushProperty name="height" value="0.05" units="cm"/>
      <inkml:brushProperty name="color" value="#00A0D7"/>
    </inkml:brush>
  </inkml:definitions>
  <inkml:trace contextRef="#ctx0" brushRef="#br0">5 0 14547,'0'21'672,"-2"10"505,0 0-913,2 11 8,2 4-64,2-1-72,4 1-120,-4-7-16,4-12-240,-3-8-400,-5-17 383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929"/>
    </inkml:context>
    <inkml:brush xml:id="br0">
      <inkml:brushProperty name="width" value="0.05" units="cm"/>
      <inkml:brushProperty name="height" value="0.05" units="cm"/>
      <inkml:brushProperty name="color" value="#00A0D7"/>
    </inkml:brush>
  </inkml:definitions>
  <inkml:trace contextRef="#ctx0" brushRef="#br0">362 1 12291,'10'0'608,"-10"2"344,-8-2-320,-23 0-88,-9 2-88,-6-2-216,1 4-136,-1 0-120,-1 0-136,11 3-592,-9 1-616,18 0 712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1.290"/>
    </inkml:context>
    <inkml:brush xml:id="br0">
      <inkml:brushProperty name="width" value="0.05" units="cm"/>
      <inkml:brushProperty name="height" value="0.05" units="cm"/>
      <inkml:brushProperty name="color" value="#00A0D7"/>
    </inkml:brush>
  </inkml:definitions>
  <inkml:trace contextRef="#ctx0" brushRef="#br0">387 5 12283,'-5'-3'704,"-13"3"392,-15-2-560,-17 4-240,-2 3-104,-2 1-256,2-2-176,4 2-512,7-2-632,8 0 768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2.864"/>
    </inkml:context>
    <inkml:brush xml:id="br0">
      <inkml:brushProperty name="width" value="0.05" units="cm"/>
      <inkml:brushProperty name="height" value="0.05" units="cm"/>
      <inkml:brushProperty name="color" value="#00A0D7"/>
    </inkml:brush>
  </inkml:definitions>
  <inkml:trace contextRef="#ctx0" brushRef="#br0">550 680 8170,'-7'-7'232,"0"-1"0,0 1 0,0 0 1,-1 1-1,0-1 0,0 2 0,-1-1 1,0 1-1,1 0 0,-2 1 0,1 0 0,-1 1 1,-15-4-1,5 2 237,-1 2 0,0 0 0,0 1 0,0 2 0,-30 1 0,38 1-388,0 0 1,-1 1-1,1 1 1,1-1-1,-1 2 1,1 0-1,-1 1 0,1 0 1,1 0-1,-1 1 1,1 1-1,-12 10 0,15-11-66,0 0-1,1 1 0,-1 0 1,2 0-1,-1 0 0,1 1 0,0 0 1,1 1-1,0-1 0,0 1 1,1 0-1,1 0 0,-1 0 0,2 0 1,-3 15-1,4-23-20,1 1-1,0-1 1,0 1 0,0-1 0,0 1-1,0 0 1,0-1 0,1 1-1,-1-1 1,1 1 0,0-1 0,0 0-1,0 1 1,0-1 0,0 0 0,0 0-1,1 1 1,-1-1 0,1 0-1,-1 0 1,1 0 0,0-1 0,0 1-1,0 0 1,0-1 0,0 1-1,0-1 1,0 0 0,1 1 0,-1-1-1,0 0 1,1-1 0,-1 1 0,0 0-1,1-1 1,-1 1 0,1-1-1,3 1 1,6-1-32,0 1-1,1-2 0,-1 0 1,0 0-1,0-1 1,19-5-1,-13 2 42,0-1 0,-1 0-1,1-1 1,24-15 0,-35 17 17,0 1 0,0-1 0,0-1-1,-1 1 1,0-1 0,0 0 0,-1 0 0,0-1 0,0 0 0,0 1 0,-1-2-1,7-13 1,0-11 57,-1-1 1,-1 0-1,-2-1 0,-1 0 0,-2 0 1,-1 0-1,-2 0 0,-1 0 0,-8-55 0,5 67 6,-2 1-1,0 1 0,-1-1 0,-2 1 1,0 0-1,-1 0 0,-1 1 0,0 0 1,-2 1-1,0 0 0,-1 1 0,-1 1 1,0 0-1,-23-20 0,28 30-117,0 0 0,-1 0 0,0 1 0,0 0 0,-14-4 0,17 7-497,1 0 0,-1 0-1,-1 0 1,1 1 0,-8 0 0,11 7-3204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4.590"/>
    </inkml:context>
    <inkml:brush xml:id="br0">
      <inkml:brushProperty name="width" value="0.05" units="cm"/>
      <inkml:brushProperty name="height" value="0.05" units="cm"/>
      <inkml:brushProperty name="color" value="#00A0D7"/>
    </inkml:brush>
  </inkml:definitions>
  <inkml:trace contextRef="#ctx0" brushRef="#br0">312 1913 5745,'-5'-1'845,"1"0"-1,-1 0 1,1-1-1,0 1 1,-1-1-1,1 0 1,0 0-1,0 0 1,0-1-1,1 0 1,-1 1-1,-4-6 1,2 3-723,2 0 1,-1 0-1,0-1 1,1 0 0,0 1-1,1-1 1,-1-1 0,1 1-1,0-1 1,1 1 0,-3-9-1,-3-14 24,-5-38 0,10 48-57,-34-278 529,-6-31-78,35 284-493,-56-338 100,53 287-149,5 0 0,5-101 1,2 175-3,1 1 1,1 0-1,1 0 1,8-24-1,-9 34-2,1 0 0,0 1 0,1-1-1,0 1 1,0 0 0,1 1 0,0-1-1,0 1 1,15-13 0,-19 18 0,1 1 0,0 0 0,0 0 0,0 0 0,0 0 0,0 0 0,1 1 0,-1-1 0,1 1 0,-1 0 0,1 0 0,-1 0 0,1 0 0,-1 1 0,1 0 0,0 0 0,-1 0 0,1 0 0,0 0-1,-1 0 1,1 1 0,-1 0 0,1 0 0,-1 0 0,1 0 0,-1 1 0,0-1 0,1 1 0,-1 0 0,0 0 0,0 0 0,3 3 0,2 0-2,-1 1 0,0 1-1,0-1 1,-1 1 0,1 0 0,-2 1-1,1 0 1,-1 0 0,0 0 0,4 10-1,-6-10 11,-1-1 0,0 0 0,0 1-1,-1 0 1,0-1 0,0 1-1,-1 0 1,1 0 0,-2-1 0,1 1-1,-1 0 1,-1-1 0,-2 10 0,-1 0 16,-1 0 0,-1 0 1,-1 0-1,0-1 1,-18 26-1,-63 72 102,58-78-33,-37 57 1,28-19 204,40-74-290,0 0-1,0 0 1,0 0 0,0 0-1,0 0 1,0 0 0,0-1-1,0 1 1,0 0 0,0 0-1,0 0 1,0 0 0,0 0-1,0 0 1,1 0 0,-1 0-1,0 0 1,0 0 0,0 0-1,0 0 1,0 0 0,0 0-1,0 0 1,0 0 0,0 0-1,1 0 1,-1 0 0,0 0-1,0 0 1,0 0 0,0 0-1,0 0 1,0 0 0,0 0-1,0 0 1,0 0 0,1 0-1,-1 0 1,0 0 0,0 0-1,0 0 1,0 0 0,0 0-1,0 0 1,0 1 0,0-1-1,0 0 1,0 0 0,0 0-1,0 0 1,0 0 0,0 0-1,1 0 1,-1 0 0,0 0-1,0 0 1,0 1 0,0-1-1,0 0 1,0 0 0,0 0-1,0 0 1,0 0 0,0 0-1,0 0 1,0 0 0,0 1-1,13-8 32,4 0-15,-6 4-19,0 0-1,0 1 1,0 0 0,0 0-1,0 2 1,0-1 0,1 1-1,-1 1 1,0 0 0,0 0-1,0 1 1,19 6 0,-16-1-2,0 0 1,-1 0 0,0 2 0,-1-1-1,1 2 1,-2-1 0,1 2-1,-2-1 1,1 2 0,-1-1 0,-1 1-1,0 1 1,8 14 0,-15-20 3,0-1 1,-1 0-1,1 0 1,-1 0 0,0 1-1,0-1 1,-1 1-1,0-1 1,0 1 0,-1-1-1,0 0 1,0 1-1,0-1 1,-1 0 0,0 0-1,0 0 1,0 0-1,-7 12 1,3-8 2,0 0 0,-1 0 0,0 0 0,0-1 0,-1 0 0,0 0 0,-1-1 0,0 0 0,-13 8 0,-17 7-319,-83 33-1,90-42-730,15-6-413,9 1 498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640"/>
    </inkml:context>
    <inkml:brush xml:id="br0">
      <inkml:brushProperty name="width" value="0.05" units="cm"/>
      <inkml:brushProperty name="height" value="0.05" units="cm"/>
      <inkml:brushProperty name="color" value="#00A0D7"/>
    </inkml:brush>
  </inkml:definitions>
  <inkml:trace contextRef="#ctx0" brushRef="#br0">595 0 10514,'-3'2'122,"1"-1"0,0 1-1,0-1 1,-1 1 0,1-1-1,0 0 1,-1 0 0,0 0 0,1 0-1,-1 0 1,1-1 0,-5 1-1,-34 1 373,30-2-311,-70-2 667,-71 2 1148,126 2-1752,1 0 1,0 2-1,-44 11 0,62-12-242,0-1 0,0 1 0,0 0 0,1 0 0,-1 1 0,1 0 0,0 0 0,0 0 0,0 1-1,1 0 1,-1 0 0,1 0 0,1 1 0,-1 0 0,1 0 0,0 0 0,0 0 0,0 1 0,-2 7 0,2-2 9,1 0 0,0 0 0,0 1 0,1-1 0,1 1 0,0-1 1,1 1-1,1-1 0,-1 1 0,5 17 0,3 20-9,26 131-21,-27-155 11,1-1 1,0 0 0,2 0-1,24 42 1,-32-64 9,1 1 0,-1-1 0,1 0 0,0 0 1,1 0-1,-1 0 0,0 0 0,1-1 0,-1 0 0,1 1 0,0-1 1,0-1-1,0 1 0,0 0 0,0-1 0,0 0 0,7 1 0,7 1 5,0-2 0,0 0-1,18-2 1,-8 0-74,109-5-1003,-46-2-2677,-66 4 2527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986"/>
    </inkml:context>
    <inkml:brush xml:id="br0">
      <inkml:brushProperty name="width" value="0.05" units="cm"/>
      <inkml:brushProperty name="height" value="0.05" units="cm"/>
      <inkml:brushProperty name="color" value="#00A0D7"/>
    </inkml:brush>
  </inkml:definitions>
  <inkml:trace contextRef="#ctx0" brushRef="#br0">9 1 9082,'-5'2'1256,"1"10"1945,6 11-2593,5 25-392,-1 8 16,15 23-72,-1 8-48,-1-2 24,4-4 24,-15-17 0,0-8 0,9-15-64,-7-5-32,1-20-224,-7-14-360,12-2-1984,-7-8 1583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332"/>
    </inkml:context>
    <inkml:brush xml:id="br0">
      <inkml:brushProperty name="width" value="0.05" units="cm"/>
      <inkml:brushProperty name="height" value="0.05" units="cm"/>
      <inkml:brushProperty name="color" value="#00A0D7"/>
    </inkml:brush>
  </inkml:definitions>
  <inkml:trace contextRef="#ctx0" brushRef="#br0">349 1 14939,'-31'6'384,"-4"2"-160,-11-6-224,-6 9-200,0 1-272,3-4-968,3 3-1041,9-1 1337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741"/>
    </inkml:context>
    <inkml:brush xml:id="br0">
      <inkml:brushProperty name="width" value="0.05" units="cm"/>
      <inkml:brushProperty name="height" value="0.05" units="cm"/>
      <inkml:brushProperty name="color" value="#00A0D7"/>
    </inkml:brush>
  </inkml:definitions>
  <inkml:trace contextRef="#ctx0" brushRef="#br0">331 0 9386,'-11'4'341,"1"0"0,-1-2 0,0 1 0,0-1 0,0-1-1,0 0 1,-12-1 0,-19 3 13,39-3-343,-17 2 233,1 1 0,-1 0 1,0 2-1,1 0 0,0 1 0,-24 11 0,41-16-218,0 0-1,0 1 1,0 0-1,0-1 1,0 1-1,1 0 1,-1 0 0,0 0-1,1 0 1,0 0-1,0 0 1,-1 1 0,1-1-1,1 0 1,-1 1-1,0-1 1,0 1-1,1-1 1,0 0 0,-1 1-1,1-1 1,0 1-1,0-1 1,1 5-1,0 8-6,2-1-1,0 1 0,5 16 1,0-1 52,31 296 317,-26-177 110,-12-134-401,0-3 27,0-1 0,1 0 0,4 18 0,-5-27-103,0 1 0,0 0 0,0-1 0,1 1 0,-1-1 0,1 1 0,-1-1 0,1 0 0,0 0 0,-1 0 0,1 0 0,0 0 0,1 0 0,-1 0 0,0 0 0,0-1 0,1 1 0,-1-1 0,5 2 0,16 3-41,0-1 0,0-1 0,0-2 0,0 0 0,41-2 0,-31-6-2168,-27 2 1309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213"/>
    </inkml:context>
    <inkml:brush xml:id="br0">
      <inkml:brushProperty name="width" value="0.05" units="cm"/>
      <inkml:brushProperty name="height" value="0.05" units="cm"/>
      <inkml:brushProperty name="color" value="#00A0D7"/>
    </inkml:brush>
  </inkml:definitions>
  <inkml:trace contextRef="#ctx0" brushRef="#br0">1 0 9266,'7'14'819,"-5"-10"-626,0 0 0,0 0 0,0 0 0,-1 0 0,0 1 1,1-1-1,-1 0 0,-1 1 0,1 4 0,2 12-65,1 1 1,1-1 0,1 0-1,10 26 1,-13-40-110,0 0 0,0 0 0,0 0 0,1 0 0,1 0 0,-1-1 0,1 0 0,0 0 0,0 0 0,0 0 0,1-1 0,0 0 0,0 0 0,1-1 0,9 6 0,-13-9-14,1 1 1,-1-1 0,0 0 0,1 0-1,-1-1 1,1 1 0,0-1-1,-1 0 1,1 0 0,-1 0 0,1 0-1,-1 0 1,1-1 0,-1 0-1,1 1 1,-1-1 0,1-1-1,2 0 1,-1-1-2,-1 0 0,1 0-1,-1 0 1,0 0 0,0-1-1,-1 0 1,1 1 0,-1-1-1,1 0 1,-1-1 0,3-5-1,-1 1 5,-1-1-1,1 0 0,-2 0 0,1 0 0,-1 0 0,-1 0 1,0-1-1,0 1 0,-1-1 0,-1 1 0,0-19 0,-1 22 17,0 0-1,-1-1 0,1 1 1,-1 0-1,-1 0 0,1 0 0,-1 1 1,-1-1-1,1 0 0,-7-8 1,10 15-17,-1-1 1,1 1 0,0-1-1,0 1 1,-1-1 0,1 1-1,0-1 1,-1 1 0,1 0-1,0-1 1,-1 1 0,1 0 0,-1-1-1,1 1 1,-1 0 0,1-1-1,0 1 1,-1 0 0,1 0-1,-1 0 1,1-1 0,-1 1-1,0 0 1,1 0 0,-1 0-1,1 0 1,-1 0 0,1 0 0,-1 0-1,1 0 1,-1 0 0,1 0-1,-1 0 1,1 0 0,-1 1-1,1-1 1,-1 0 0,1 0-1,-1 1 1,1-1 0,-1 0 0,0 1-1,0 0 10,0 1 0,0-1 0,1 0 0,-1 1 0,0-1 0,1 1 0,-1-1-1,1 1 1,-1-1 0,1 1 0,0 3 0,-1 10 50,1 0-1,1 1 1,1-1 0,4 21 0,20 62 66,-16-63-107,-3-12-18,33 139 26,-35-138-30,-2 0 1,-1 0-1,0 0 0,-4 43 0,1-59-18,-1-1 0,1 0 0,-1 0 0,-1 0 0,1 0 0,-1 0 1,0 0-1,-1-1 0,1 1 0,-1-1 0,-1 0 0,-6 8 0,9-12-89,0 1 1,-1-1-1,1 0 1,-1 0 0,0 0-1,0 0 1,0 0-1,0-1 1,0 1-1,0-1 1,0 0-1,0 0 1,-1 0-1,1 0 1,0 0-1,-1-1 1,1 1 0,0-1-1,-1 0 1,1 0-1,-1-1 1,1 1-1,0-1 1,-1 1-1,1-1 1,0 0-1,0 0 1,-4-2-1,-27-16-985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607"/>
    </inkml:context>
    <inkml:brush xml:id="br0">
      <inkml:brushProperty name="width" value="0.05" units="cm"/>
      <inkml:brushProperty name="height" value="0.05" units="cm"/>
      <inkml:brushProperty name="color" value="#00A0D7"/>
    </inkml:brush>
  </inkml:definitions>
  <inkml:trace contextRef="#ctx0" brushRef="#br0">1 10 10522,'2'-10'2681,"2"23"-2065,6 24-104,3 13 32,-1 31-144,5 12-136,-5 15-208,-2-7-16,1-11-8,-3-16 8,0-22 0,1-4-8,-1-17-136,7-4-200,1-11-768,7-1-616,0-7 872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953"/>
    </inkml:context>
    <inkml:brush xml:id="br0">
      <inkml:brushProperty name="width" value="0.05" units="cm"/>
      <inkml:brushProperty name="height" value="0.05" units="cm"/>
      <inkml:brushProperty name="color" value="#00A0D7"/>
    </inkml:brush>
  </inkml:definitions>
  <inkml:trace contextRef="#ctx0" brushRef="#br0">9 0 13683,'-8'7'400,"12"9"-80,15 26-240,12 7 32,-2 7 32,6 7 8,0-5-24,1 2-48,-1-6-32,-8-9-16,0-9-40,-6-14-544,-9-9-504,7-11-1673,-3-2 1473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284"/>
    </inkml:context>
    <inkml:brush xml:id="br0">
      <inkml:brushProperty name="width" value="0.05" units="cm"/>
      <inkml:brushProperty name="height" value="0.05" units="cm"/>
      <inkml:brushProperty name="color" value="#00A0D7"/>
    </inkml:brush>
  </inkml:definitions>
  <inkml:trace contextRef="#ctx0" brushRef="#br0">282 0 8970,'-27'6'936,"4"13"1073,-4 16-881,2 21-272,1 9-120,-1 9-376,8 5-104,-2-6-184,-1-3-56,-3-18-152,4-6-136,5-23-672,-1-11-944,11-12 1095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646"/>
    </inkml:context>
    <inkml:brush xml:id="br0">
      <inkml:brushProperty name="width" value="0.05" units="cm"/>
      <inkml:brushProperty name="height" value="0.05" units="cm"/>
      <inkml:brushProperty name="color" value="#00A0D7"/>
    </inkml:brush>
  </inkml:definitions>
  <inkml:trace contextRef="#ctx0" brushRef="#br0">1 1 11658,'9'-1'99,"0"1"0,0 1 0,0-1 0,0 2 0,0-1 0,0 1 0,0 0 0,-1 1 0,1 0 0,-1 1 0,0 0 0,11 6 0,-7-2-69,0 0-1,-1 0 1,0 1-1,-1 0 1,1 1-1,-2 1 1,12 15-1,-9-9 41,-1 2 0,-1 0 0,-1 0-1,0 0 1,-2 1 0,7 24-1,20 129 439,-25-115-313,21 72 0,32 31 30,-39-108-197,24 85 1,-46-134 33,0 1 1,0-1-1,0 1 1,0-1-1,-1 1 1,0-1-1,0 1 1,0-1-1,-1 1 1,-1 5-1,2-9-14,-1 1 0,0-1 0,1 0 0,-1 1 0,0-1 0,0 0 1,0 1-1,0-1 0,0 0 0,0 0 0,-1 0 0,1 0 0,0 0 0,-1 0 0,1 0 0,0 0 0,-1-1 0,1 1 0,-1-1 0,1 1 0,-1-1 1,1 1-1,-1-1 0,0 0 0,1 0 0,-1 0 0,1 1 0,-1-2 0,0 1 0,1 0 0,-1 0 0,-1-1 0,-59-8 292,49 6-369,-1 1 1,1 0-1,-1 0 0,1 2 1,-1 0-1,0 0 0,1 1 0,-19 4 1,10 1-452,3-1 168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7.353"/>
    </inkml:context>
    <inkml:brush xml:id="br0">
      <inkml:brushProperty name="width" value="0.05" units="cm"/>
      <inkml:brushProperty name="height" value="0.05" units="cm"/>
      <inkml:brushProperty name="color" value="#00A0D7"/>
    </inkml:brush>
  </inkml:definitions>
  <inkml:trace contextRef="#ctx0" brushRef="#br0">4115 51 10930,'-5'-3'241,"-1"0"0,0 1 1,0 0-1,0 0 0,0 0 0,0 1 0,0 0 0,-11 0 0,-8-3 293,-64-9 561,-146-3 0,-95 20-949,173 0-115,-492 25 758,-70-19-594,477-11 174,-161 4 65,-177 0 651,393-3-560,-123-5-289,195-5-2026,106 7 487,22 4-459,21 8 650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5.234"/>
    </inkml:context>
    <inkml:brush xml:id="br0">
      <inkml:brushProperty name="width" value="0.05" units="cm"/>
      <inkml:brushProperty name="height" value="0.05" units="cm"/>
      <inkml:brushProperty name="color" value="#00A0D7"/>
    </inkml:brush>
  </inkml:definitions>
  <inkml:trace contextRef="#ctx0" brushRef="#br0">124 64 7082,'3'-24'3138,"-2"19"-2473,0-1 0,-1 1 1,2 0-1,-1 0 0,3-6 0,-4 11-627,0 0 0,0-1-1,0 1 1,1 0 0,-1 0 0,0 0 0,0 0-1,1-1 1,-1 1 0,0 0 0,1 0 0,-1 0 0,0 0-1,0 0 1,1 0 0,-1 0 0,0 0 0,1 0-1,-1 0 1,0 0 0,1 0 0,-1 0 0,0 0-1,0 0 1,1 0 0,-1 0 0,0 0 0,0 1-1,1-1 1,-1 0 0,0 0 0,0 0 0,1 0-1,-1 1 1,0-1 0,1 0 0,13 11 266,-7-5-61,1-1-106,8 6 171,0 1 0,17 17 0,-28-25-262,-1 1 0,0-1 0,-1 1 0,1 0 0,-1 0 1,0 0-1,0 0 0,-1 1 0,0-1 0,1 1 0,-2-1 0,2 8 0,-1 2 62,0 0 0,-2-1 0,0 1 0,0 0 1,-1 0-1,-1-1 0,-1 1 0,0-1 0,-9 26 0,8-29-70,-1 0-1,0-1 1,0 1-1,-1-1 1,-1 0 0,0-1-1,0 1 1,-1-1-1,0-1 1,0 0 0,-1 0-1,-16 11 1,23-17-32,0-1-1,0 0 1,0 0 0,0 0 0,0 0-1,0 0 1,0 0 0,0 0-1,-1-1 1,1 1 0,0-1 0,0 0-1,-1 1 1,1-1 0,0 0 0,-1-1-1,1 1 1,0 0 0,0-1 0,-1 1-1,1-1 1,0 0 0,0 1 0,0-1-1,0 0 1,0 0 0,0-1 0,0 1-1,0 0 1,0-1 0,0 1 0,-1-3-1,-5-4 19,2-1-1,-1 0 0,1 0 0,0 0 0,-6-15 0,6 13-4,0-1 17,0 0 0,1-1 0,0 1 0,1-1 0,1 0 1,-3-15-1,5 20-14,0-1 0,1 0 0,0 1 0,1-1 0,-1 0 0,2 1-1,-1-1 1,1 1 0,1 0 0,3-11 0,-1 7 16,1 1 0,0-1 1,1 1-1,13-17 0,-16 23-263,0 0 1,1 0-1,0 1 1,-1 0-1,1 0 1,1 0-1,-1 0 1,0 1 0,1 0-1,0 0 1,7-2-1,-2 4-2505,-1 3 994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251"/>
    </inkml:context>
    <inkml:brush xml:id="br0">
      <inkml:brushProperty name="width" value="0.05" units="cm"/>
      <inkml:brushProperty name="height" value="0.05" units="cm"/>
      <inkml:brushProperty name="color" value="#00A0D7"/>
    </inkml:brush>
  </inkml:definitions>
  <inkml:trace contextRef="#ctx0" brushRef="#br0">403 715 8314,'-10'-5'453,"0"-1"0,-1 2 0,1-1 0,-1 2 0,1-1 0,-1 1 0,0 1 0,-1 0 0,1 1 0,-19-1 0,21 3-358,0-1 0,-1 2 0,1-1 0,0 1 0,0 1 0,0-1 1,1 2-1,-1-1 0,1 1 0,-1 0 0,1 1 0,1 0 0,-12 9 0,4-1-86,0 1-1,0 1 0,1 0 1,1 1-1,1 0 0,0 1 1,-14 27-1,24-40-1,1-1 0,-1 1 0,1 0 0,-1 0 0,1 0 0,0 0 0,1 1 0,-1-1 0,1 0 0,-1 0 0,1 0 0,1 6 0,-1-8-1,1 0 0,0 0 0,-1 0 0,1-1 0,0 1 0,0 0 1,0 0-1,0 0 0,0-1 0,0 1 0,0 0 0,1-1 0,-1 1 0,1-1 1,-1 0-1,1 1 0,-1-1 0,1 0 0,0 0 0,0 0 0,-1 0 1,1 0-1,0 0 0,0-1 0,0 1 0,3 0 0,4 0-3,-1 0 1,1 0-1,0-1 0,-1 0 0,1-1 0,0 1 0,-1-2 1,1 1-1,-1-1 0,0-1 0,13-4 0,11-7 137,46-27-1,-73 38-113,20-11 175,-1-1-1,45-37 1,-62 46-153,-1 0-1,0 0 1,0-1 0,0 0-1,0 0 1,-1 0-1,-1-1 1,1 0 0,-1 0-1,0 0 1,-1 0-1,0-1 1,0 1 0,1-13-1,-3 5 76,0-1-1,-2 1 0,0 0 1,0-1-1,-2 1 1,0 0-1,-9-28 1,-51-109 1171,53 131-1081,-20-38 523,-4 1-1,-49-69 0,71 111-979,0 1 0,-1 0-1,0 1 1,-1 0 0,-30-23 0,43 38 117,-3-1-1185,4 13 389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598"/>
    </inkml:context>
    <inkml:brush xml:id="br0">
      <inkml:brushProperty name="width" value="0.05" units="cm"/>
      <inkml:brushProperty name="height" value="0.05" units="cm"/>
      <inkml:brushProperty name="color" value="#00A0D7"/>
    </inkml:brush>
  </inkml:definitions>
  <inkml:trace contextRef="#ctx0" brushRef="#br0">1 0 11058,'29'27'1017,"-4"6"1783,2 19-2296,4 12 16,4 5 17,15 1-105,-4 1-304,-1-9-80,-5-12-40,-7-9-8,-6-18-136,-4-12-248,-5-16-1641,-1-5 1313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914"/>
    </inkml:context>
    <inkml:brush xml:id="br0">
      <inkml:brushProperty name="width" value="0.05" units="cm"/>
      <inkml:brushProperty name="height" value="0.05" units="cm"/>
      <inkml:brushProperty name="color" value="#00A0D7"/>
    </inkml:brush>
  </inkml:definitions>
  <inkml:trace contextRef="#ctx0" brushRef="#br0">592 0 10970,'-19'0'1345,"-3"11"2535,-14 26-2999,-16 13 63,-14 18 128,-9 5-192,-3 10-456,-1-2-216,23-13-424,8-4-328,13-16-1264,10-4 1064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123"/>
    </inkml:context>
    <inkml:brush xml:id="br0">
      <inkml:brushProperty name="width" value="0.05" units="cm"/>
      <inkml:brushProperty name="height" value="0.05" units="cm"/>
    </inkml:brush>
  </inkml:definitions>
  <inkml:trace contextRef="#ctx0" brushRef="#br0">459 104 2761,'-7'-8'384,"0"1"0,1-1 0,0 0 1,0 0-1,1-1 0,0 0 0,0 0 0,-4-14 1,8 22-190,1 0 1,-1 0-1,1 0 1,-1 0 0,1 0-1,-1 0 1,0 1-1,0-1 1,1 0 0,-1 0-1,0 1 1,0-1-1,0 1 1,0-1 0,1 1-1,-1-1 1,0 1-1,0-1 1,0 1 0,-2-1-1,3 1-166,0 1 0,0-1 0,0 0-1,0 0 1,0 0 0,-1 0 0,1 0 0,0 0 0,0 0-1,0 0 1,0 0 0,0 1 0,0-1 0,0 0-1,0 0 1,-1 0 0,1 0 0,0 0 0,0 0 0,0 1-1,0-1 1,0 0 0,0 0 0,0 0 0,0 0-1,0 1 1,0-1 0,0 0 0,0 0 0,0 0 0,0 0-1,0 0 1,0 1 0,0-1 0,0 0 0,0 0-1,0 0 1,0 0 0,1 0 0,-1 1 0,0-1-1,0 0 1,0 0 0,0 0 0,0 0 0,0 0 0,0 0-1,0 1 1,1-1 0,3 8 309,72 129 1861,-11-20-1758,-41-71-285,38 55 0,-60-97-141,1 0 1,-1 0-1,1 0 1,-1 0 0,-1 0-1,3 7 1,-4-11-11,0 1-1,0-1 1,1 0 0,-1 1 0,0-1-1,0 1 1,0-1 0,0 1-1,0-1 1,0 1 0,0-1-1,0 1 1,-1-1 0,1 1-1,0-1 1,0 0 0,0 1 0,0-1-1,-1 1 1,1-1 0,0 1-1,0-1 1,-1 0 0,1 1-1,0-1 1,-1 1 0,0-1 6,0 0 1,0 1-1,0-1 0,0 0 1,0 0-1,0 0 1,0 0-1,0 0 0,-1 0 1,1 0-1,0 0 1,0-1-1,0 1 0,0 0 1,0 0-1,0-1 1,-1 0-1,-2-1 37,-1 0 0,1 0 0,0 0 0,0-1 0,0 0 1,0 0-1,0 0 0,0 0 0,1 0 0,0-1 0,-1 0 0,2 1 0,-5-7 0,-2-6 55,1 0 0,-9-23 0,-9-18-23,-19-19 276,-71-93 0,114 166-228,0 1 0,0-1 0,0 1 0,-1-1 1,1 1-1,-1 0 0,1 0 0,-6-3 0,-52 122 928,40-74-876,-33 52-1,37-69-58,1 1 0,2 1-1,-16 47 1,19-45-54,-2-1 0,-30 55 0,29-67-45,10-15-16,1 0 0,-1 1 0,1-1 0,0 1 0,0 0 0,0-1 0,1 1 0,-1 0 0,1 0 0,-2 5 0,7-7 6,0 0-1,1-1 0,-1 1 0,0-1 0,9-1 1,-10 1-8,197-17 11,-98 5-14,-75 8-58,0-1 0,-1-1 0,1-1 0,-1-1 0,34-17 0,-56 23-161,1-1 0,-1 1 0,1 0 0,0 1 0,0-1 0,-1 1 0,1 0 0,0 0 0,0 1 0,0-1 0,0 1 0,7 1 0,5 7-662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691"/>
    </inkml:context>
    <inkml:brush xml:id="br0">
      <inkml:brushProperty name="width" value="0.05" units="cm"/>
      <inkml:brushProperty name="height" value="0.05" units="cm"/>
    </inkml:brush>
  </inkml:definitions>
  <inkml:trace contextRef="#ctx0" brushRef="#br0">1 5 8178,'2'-4'3312,"0"10"-2207,8 15-545,1 2-88,16 22-168,-2 3-88,12 10-160,-6 4-24,2-10-8,7 0 0,-11-17 0,8-2-8,-10-12-56,-6-6-264,2-3-1080,-15-12-873,2-8 1121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9.039"/>
    </inkml:context>
    <inkml:brush xml:id="br0">
      <inkml:brushProperty name="width" value="0.05" units="cm"/>
      <inkml:brushProperty name="height" value="0.05" units="cm"/>
    </inkml:brush>
  </inkml:definitions>
  <inkml:trace contextRef="#ctx0" brushRef="#br0">405 1 13651,'-4'12'560,"-9"15"296,-5 8-232,-9 23 73,-2 13 7,-23 10-200,2 0-120,-8-11-176,4-14-72,15-12-280,10-11-520,12-6-3585,3-2 2817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171"/>
    </inkml:context>
    <inkml:brush xml:id="br0">
      <inkml:brushProperty name="width" value="0.05" units="cm"/>
      <inkml:brushProperty name="height" value="0.05" units="cm"/>
      <inkml:brushProperty name="color" value="#00A0D7"/>
    </inkml:brush>
  </inkml:definitions>
  <inkml:trace contextRef="#ctx0" brushRef="#br0">15 4 768,'-9'-2'-112,"3"0"160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801"/>
    </inkml:context>
    <inkml:brush xml:id="br0">
      <inkml:brushProperty name="width" value="0.05" units="cm"/>
      <inkml:brushProperty name="height" value="0.05" units="cm"/>
      <inkml:brushProperty name="color" value="#00A0D7"/>
    </inkml:brush>
  </inkml:definitions>
  <inkml:trace contextRef="#ctx0" brushRef="#br0">1018 14 8434,'0'-1'54,"-1"0"0,1 0 1,-1 1-1,1-1 0,0 0 1,-1 0-1,0 0 0,1 1 1,-1-1-1,1 0 0,-1 1 0,0-1 1,1 1-1,-1-1 0,0 0 1,0 1-1,0-1 0,1 1 1,-1 0-1,-1-1 0,1 1-20,0 1 0,1-1 0,-1 1 0,0-1 0,1 1 0,-1-1-1,0 1 1,1-1 0,-1 1 0,1-1 0,-1 1 0,1 0 0,-1-1 0,1 1 0,-1 1 0,-15 17-12,10-15-14,-1 0 0,-1 0 0,1 0 0,-1-1 0,1 0 0,-1-1 0,0 1-1,-10 0 1,-11 1 52,-30 1-1,4-2 102,-112 18 650,-59 6-123,-41 9-593,267-36-95,-9 1 5,1 1-1,-1 0 1,1 0 0,0 1-1,0-1 1,0 2 0,0-1-1,0 1 1,-9 7 0,16-10-3,1 0 1,-1 0-1,0 1 1,0-1-1,1 0 1,-1 0 0,1 1-1,0-1 1,-1 0-1,1 0 1,0 1-1,0-1 1,-1 1 0,1-1-1,0 0 1,0 1-1,1-1 1,-1 0-1,0 1 1,0-1-1,1 0 1,-1 1 0,1-1-1,-1 0 1,1 0-1,0 2 1,2 2 7,0 0 1,0 0-1,0 0 1,6 7-1,1-1 33,-2 1-1,1 0 1,-2 0-1,0 1 1,0 0-1,-1 1 1,-1-1-1,0 1 1,-1 0 0,0 0-1,2 22 1,35 225 139,-31-187-161,-6-41-9,11 46 0,-12-69-8,0-1 1,0 1-1,1-1 1,0 0-1,1 0 1,0-1-1,0 1 1,1-1-1,7 9 1,-3-8 3,0 1 1,1-2 0,0 1-1,0-1 1,1-1 0,0 0-1,0-1 1,1 0 0,0-1-1,0 0 1,0-1 0,0-1-1,1 0 1,-1 0 0,1-2-1,18 1 1,19-2-11,0-3 1,0-2-1,55-13 0,1 0-166,40-4-2201,-86 11 1397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320"/>
    </inkml:context>
    <inkml:brush xml:id="br0">
      <inkml:brushProperty name="width" value="0.05" units="cm"/>
      <inkml:brushProperty name="height" value="0.05" units="cm"/>
      <inkml:brushProperty name="color" value="#00A0D7"/>
    </inkml:brush>
  </inkml:definitions>
  <inkml:trace contextRef="#ctx0" brushRef="#br0">0 7 6201,'1'-1'68,"0"1"-1,-1-1 0,1 1 1,0-1-1,0 0 0,0 1 1,0 0-1,0-1 0,0 1 1,0 0-1,0-1 0,0 1 1,0 0-1,0 0 0,0 0 1,0 0-1,0 0 0,0 0 1,0 0-1,0 0 0,0 0 0,0 0 1,0 1-1,0-1 0,0 0 1,0 1-1,-1-1 0,1 1 1,0-1-1,0 1 0,0-1 1,0 1-1,-1 0 0,1-1 1,0 1-1,0 0 0,-1 0 1,2 0-1,4 6 124,0 1 1,-1-1-1,7 12 0,-7-12-57,11 21 223,-2 0 1,0 1-1,-2 1 0,-1 0 1,8 37-1,25 161 1132,-44-228-1489,16 230 956,-10-93-1009,-6-137 32,0 1 0,0-1 0,0 0 0,0 1 0,0-1 0,0 0 0,1 1 0,-1-1 0,0 0 0,0 0 0,0 1 0,0-1 0,0 0 1,0 1-1,1-1 0,-1 0 0,0 0 0,0 1 0,0-1 0,1 0 0,-1 0 0,0 0 0,0 1 0,1-1 0,-1 0 0,1 0 0,13 9-328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2/24/2025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116</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124</a:t>
            </a:fld>
            <a:endParaRPr lang="en-US"/>
          </a:p>
        </p:txBody>
      </p:sp>
    </p:spTree>
    <p:extLst>
      <p:ext uri="{BB962C8B-B14F-4D97-AF65-F5344CB8AC3E}">
        <p14:creationId xmlns:p14="http://schemas.microsoft.com/office/powerpoint/2010/main" val="31733935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126</a:t>
            </a:fld>
            <a:endParaRPr lang="en-US"/>
          </a:p>
        </p:txBody>
      </p:sp>
    </p:spTree>
    <p:extLst>
      <p:ext uri="{BB962C8B-B14F-4D97-AF65-F5344CB8AC3E}">
        <p14:creationId xmlns:p14="http://schemas.microsoft.com/office/powerpoint/2010/main" val="1537833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129</a:t>
            </a:fld>
            <a:endParaRPr lang="en-US"/>
          </a:p>
        </p:txBody>
      </p:sp>
    </p:spTree>
    <p:extLst>
      <p:ext uri="{BB962C8B-B14F-4D97-AF65-F5344CB8AC3E}">
        <p14:creationId xmlns:p14="http://schemas.microsoft.com/office/powerpoint/2010/main" val="146095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 We’ll return to DAGs in a few lectures.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251408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If you said "SD declines with sample size," -3</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7058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d: </a:t>
            </a:r>
            <a:r>
              <a:rPr lang="en-US" sz="1800" b="0" i="0" u="none" strike="noStrike" dirty="0">
                <a:solidFill>
                  <a:srgbClr val="000000"/>
                </a:solidFill>
                <a:effectLst/>
                <a:latin typeface="Aptos Narrow" panose="020B0004020202020204" pitchFamily="34" charset="0"/>
              </a:rPr>
              <a:t>Some people got hung up on the language here but this is true</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False, if you conflated uncorrelated and independent, -3</a:t>
            </a:r>
            <a:r>
              <a:rPr lang="en-US" dirty="0"/>
              <a:t> </a:t>
            </a:r>
          </a:p>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Distinguish between causation and association is good, but what about the rest?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290980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Need to find the dinosaur to get more than 6 points</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656117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dirty="0">
                <a:solidFill>
                  <a:srgbClr val="000000"/>
                </a:solidFill>
                <a:effectLst/>
                <a:latin typeface="Aptos Narrow" panose="020B0004020202020204" pitchFamily="34" charset="0"/>
              </a:rPr>
              <a:t>Main things: bars for two groups, error bars, interpretation</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492783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Make sure to subset data for the second part and do the full testing procedure</a:t>
            </a:r>
            <a:r>
              <a:rPr lang="en-US" dirty="0"/>
              <a:t>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5649262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Syllabus check-in and midterm review. Note the paper for next time, uploaded on </a:t>
                </a:r>
                <a:r>
                  <a:rPr lang="en-US" dirty="0" err="1"/>
                  <a:t>Github</a:t>
                </a:r>
                <a:r>
                  <a:rPr lang="en-US" dirty="0"/>
                  <a:t> as well as available through this link.</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80071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26976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37804660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83093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3092722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24384470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6498959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7411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2/24/2025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2/24/2025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38.png"/><Relationship Id="rId63" Type="http://schemas.openxmlformats.org/officeDocument/2006/relationships/customXml" Target="../ink/ink30.xml"/><Relationship Id="rId84" Type="http://schemas.openxmlformats.org/officeDocument/2006/relationships/image" Target="../media/image62.png"/><Relationship Id="rId16" Type="http://schemas.openxmlformats.org/officeDocument/2006/relationships/image" Target="../media/image25.png"/><Relationship Id="rId107" Type="http://schemas.openxmlformats.org/officeDocument/2006/relationships/customXml" Target="../ink/ink52.xml"/><Relationship Id="rId11" Type="http://schemas.openxmlformats.org/officeDocument/2006/relationships/customXml" Target="../ink/ink5.xml"/><Relationship Id="rId32" Type="http://schemas.openxmlformats.org/officeDocument/2006/relationships/image" Target="../media/image3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8.png"/><Relationship Id="rId74" Type="http://schemas.openxmlformats.org/officeDocument/2006/relationships/image" Target="../media/image57.png"/><Relationship Id="rId79" Type="http://schemas.openxmlformats.org/officeDocument/2006/relationships/customXml" Target="../ink/ink38.xml"/><Relationship Id="rId102" Type="http://schemas.openxmlformats.org/officeDocument/2006/relationships/image" Target="../media/image71.png"/><Relationship Id="rId123" Type="http://schemas.openxmlformats.org/officeDocument/2006/relationships/customXml" Target="../ink/ink60.xml"/><Relationship Id="rId128" Type="http://schemas.openxmlformats.org/officeDocument/2006/relationships/image" Target="../media/image84.png"/><Relationship Id="rId5" Type="http://schemas.openxmlformats.org/officeDocument/2006/relationships/customXml" Target="../ink/ink2.xml"/><Relationship Id="rId90" Type="http://schemas.openxmlformats.org/officeDocument/2006/relationships/image" Target="../media/image65.png"/><Relationship Id="rId95" Type="http://schemas.openxmlformats.org/officeDocument/2006/relationships/customXml" Target="../ink/ink46.xml"/><Relationship Id="rId22" Type="http://schemas.openxmlformats.org/officeDocument/2006/relationships/image" Target="../media/image28.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1.png"/><Relationship Id="rId64" Type="http://schemas.openxmlformats.org/officeDocument/2006/relationships/image" Target="../media/image52.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79.png"/><Relationship Id="rId134" Type="http://schemas.openxmlformats.org/officeDocument/2006/relationships/image" Target="../media/image87.png"/><Relationship Id="rId80" Type="http://schemas.openxmlformats.org/officeDocument/2006/relationships/image" Target="../media/image60.png"/><Relationship Id="rId85" Type="http://schemas.openxmlformats.org/officeDocument/2006/relationships/customXml" Target="../ink/ink41.xml"/><Relationship Id="rId12" Type="http://schemas.openxmlformats.org/officeDocument/2006/relationships/image" Target="../media/image22.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6.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74.png"/><Relationship Id="rId124" Type="http://schemas.openxmlformats.org/officeDocument/2006/relationships/image" Target="../media/image82.png"/><Relationship Id="rId129" Type="http://schemas.openxmlformats.org/officeDocument/2006/relationships/customXml" Target="../ink/ink63.xml"/><Relationship Id="rId54" Type="http://schemas.openxmlformats.org/officeDocument/2006/relationships/image" Target="../media/image46.png"/><Relationship Id="rId70" Type="http://schemas.openxmlformats.org/officeDocument/2006/relationships/image" Target="../media/image55.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customXml" Target="../ink/ink10.xml"/><Relationship Id="rId28" Type="http://schemas.openxmlformats.org/officeDocument/2006/relationships/image" Target="../media/image31.png"/><Relationship Id="rId49" Type="http://schemas.openxmlformats.org/officeDocument/2006/relationships/customXml" Target="../ink/ink23.xml"/><Relationship Id="rId114" Type="http://schemas.openxmlformats.org/officeDocument/2006/relationships/image" Target="../media/image77.png"/><Relationship Id="rId119" Type="http://schemas.openxmlformats.org/officeDocument/2006/relationships/customXml" Target="../ink/ink58.xml"/><Relationship Id="rId44" Type="http://schemas.openxmlformats.org/officeDocument/2006/relationships/image" Target="../media/image39.png"/><Relationship Id="rId60" Type="http://schemas.openxmlformats.org/officeDocument/2006/relationships/image" Target="../media/image49.png"/><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63.png"/><Relationship Id="rId130" Type="http://schemas.openxmlformats.org/officeDocument/2006/relationships/image" Target="../media/image85.png"/><Relationship Id="rId13" Type="http://schemas.openxmlformats.org/officeDocument/2006/relationships/customXml" Target="../ink/ink6.xml"/><Relationship Id="rId18" Type="http://schemas.openxmlformats.org/officeDocument/2006/relationships/image" Target="../media/image26.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34.png"/><Relationship Id="rId50" Type="http://schemas.openxmlformats.org/officeDocument/2006/relationships/image" Target="../media/image42.png"/><Relationship Id="rId55" Type="http://schemas.openxmlformats.org/officeDocument/2006/relationships/customXml" Target="../ink/ink26.xml"/><Relationship Id="rId76" Type="http://schemas.openxmlformats.org/officeDocument/2006/relationships/image" Target="../media/image58.png"/><Relationship Id="rId97" Type="http://schemas.openxmlformats.org/officeDocument/2006/relationships/customXml" Target="../ink/ink47.xml"/><Relationship Id="rId104" Type="http://schemas.openxmlformats.org/officeDocument/2006/relationships/image" Target="../media/image72.png"/><Relationship Id="rId120" Type="http://schemas.openxmlformats.org/officeDocument/2006/relationships/image" Target="../media/image80.png"/><Relationship Id="rId125" Type="http://schemas.openxmlformats.org/officeDocument/2006/relationships/customXml" Target="../ink/ink61.xml"/><Relationship Id="rId7" Type="http://schemas.openxmlformats.org/officeDocument/2006/relationships/customXml" Target="../ink/ink3.xml"/><Relationship Id="rId71" Type="http://schemas.openxmlformats.org/officeDocument/2006/relationships/customXml" Target="../ink/ink34.xml"/><Relationship Id="rId92" Type="http://schemas.openxmlformats.org/officeDocument/2006/relationships/image" Target="../media/image66.png"/><Relationship Id="rId2" Type="http://schemas.openxmlformats.org/officeDocument/2006/relationships/notesSlide" Target="../notesSlides/notesSlide10.xml"/><Relationship Id="rId29" Type="http://schemas.openxmlformats.org/officeDocument/2006/relationships/customXml" Target="../ink/ink13.xml"/><Relationship Id="rId24" Type="http://schemas.openxmlformats.org/officeDocument/2006/relationships/image" Target="../media/image29.png"/><Relationship Id="rId40" Type="http://schemas.openxmlformats.org/officeDocument/2006/relationships/image" Target="../media/image37.png"/><Relationship Id="rId45" Type="http://schemas.openxmlformats.org/officeDocument/2006/relationships/customXml" Target="../ink/ink21.xml"/><Relationship Id="rId66" Type="http://schemas.openxmlformats.org/officeDocument/2006/relationships/image" Target="../media/image53.png"/><Relationship Id="rId87" Type="http://schemas.openxmlformats.org/officeDocument/2006/relationships/customXml" Target="../ink/ink42.xml"/><Relationship Id="rId110" Type="http://schemas.openxmlformats.org/officeDocument/2006/relationships/image" Target="../media/image75.png"/><Relationship Id="rId115" Type="http://schemas.openxmlformats.org/officeDocument/2006/relationships/customXml" Target="../ink/ink56.xml"/><Relationship Id="rId131" Type="http://schemas.openxmlformats.org/officeDocument/2006/relationships/customXml" Target="../ink/ink64.xml"/><Relationship Id="rId61" Type="http://schemas.openxmlformats.org/officeDocument/2006/relationships/customXml" Target="../ink/ink29.xml"/><Relationship Id="rId82" Type="http://schemas.openxmlformats.org/officeDocument/2006/relationships/image" Target="../media/image61.png"/><Relationship Id="rId19" Type="http://schemas.openxmlformats.org/officeDocument/2006/relationships/customXml" Target="../ink/ink8.xml"/><Relationship Id="rId14" Type="http://schemas.openxmlformats.org/officeDocument/2006/relationships/image" Target="../media/image23.png"/><Relationship Id="rId30" Type="http://schemas.openxmlformats.org/officeDocument/2006/relationships/image" Target="../media/image32.png"/><Relationship Id="rId35" Type="http://schemas.openxmlformats.org/officeDocument/2006/relationships/customXml" Target="../ink/ink16.xml"/><Relationship Id="rId56" Type="http://schemas.openxmlformats.org/officeDocument/2006/relationships/image" Target="../media/image47.png"/><Relationship Id="rId77" Type="http://schemas.openxmlformats.org/officeDocument/2006/relationships/customXml" Target="../ink/ink37.xml"/><Relationship Id="rId100" Type="http://schemas.openxmlformats.org/officeDocument/2006/relationships/image" Target="../media/image70.png"/><Relationship Id="rId105" Type="http://schemas.openxmlformats.org/officeDocument/2006/relationships/customXml" Target="../ink/ink51.xml"/><Relationship Id="rId126" Type="http://schemas.openxmlformats.org/officeDocument/2006/relationships/image" Target="../media/image83.png"/><Relationship Id="rId8" Type="http://schemas.openxmlformats.org/officeDocument/2006/relationships/image" Target="../media/image15.png"/><Relationship Id="rId51" Type="http://schemas.openxmlformats.org/officeDocument/2006/relationships/customXml" Target="../ink/ink24.xml"/><Relationship Id="rId72" Type="http://schemas.openxmlformats.org/officeDocument/2006/relationships/image" Target="../media/image56.png"/><Relationship Id="rId93" Type="http://schemas.openxmlformats.org/officeDocument/2006/relationships/customXml" Target="../ink/ink45.xml"/><Relationship Id="rId98" Type="http://schemas.openxmlformats.org/officeDocument/2006/relationships/image" Target="../media/image69.png"/><Relationship Id="rId121" Type="http://schemas.openxmlformats.org/officeDocument/2006/relationships/customXml" Target="../ink/ink59.xml"/><Relationship Id="rId3" Type="http://schemas.openxmlformats.org/officeDocument/2006/relationships/customXml" Target="../ink/ink1.xml"/><Relationship Id="rId25" Type="http://schemas.openxmlformats.org/officeDocument/2006/relationships/customXml" Target="../ink/ink11.xml"/><Relationship Id="rId46" Type="http://schemas.openxmlformats.org/officeDocument/2006/relationships/image" Target="../media/image40.png"/><Relationship Id="rId67" Type="http://schemas.openxmlformats.org/officeDocument/2006/relationships/customXml" Target="../ink/ink32.xml"/><Relationship Id="rId116" Type="http://schemas.openxmlformats.org/officeDocument/2006/relationships/image" Target="../media/image78.png"/><Relationship Id="rId20" Type="http://schemas.openxmlformats.org/officeDocument/2006/relationships/image" Target="../media/image27.png"/><Relationship Id="rId41" Type="http://schemas.openxmlformats.org/officeDocument/2006/relationships/customXml" Target="../ink/ink19.xml"/><Relationship Id="rId62" Type="http://schemas.openxmlformats.org/officeDocument/2006/relationships/image" Target="../media/image50.png"/><Relationship Id="rId83" Type="http://schemas.openxmlformats.org/officeDocument/2006/relationships/customXml" Target="../ink/ink40.xml"/><Relationship Id="rId88" Type="http://schemas.openxmlformats.org/officeDocument/2006/relationships/image" Target="../media/image64.png"/><Relationship Id="rId111" Type="http://schemas.openxmlformats.org/officeDocument/2006/relationships/customXml" Target="../ink/ink54.xml"/><Relationship Id="rId132" Type="http://schemas.openxmlformats.org/officeDocument/2006/relationships/image" Target="../media/image86.png"/><Relationship Id="rId15" Type="http://schemas.openxmlformats.org/officeDocument/2006/relationships/image" Target="../media/image24.png"/><Relationship Id="rId36" Type="http://schemas.openxmlformats.org/officeDocument/2006/relationships/image" Target="../media/image35.png"/><Relationship Id="rId57" Type="http://schemas.openxmlformats.org/officeDocument/2006/relationships/customXml" Target="../ink/ink27.xml"/><Relationship Id="rId106" Type="http://schemas.openxmlformats.org/officeDocument/2006/relationships/image" Target="../media/image73.png"/><Relationship Id="rId127" Type="http://schemas.openxmlformats.org/officeDocument/2006/relationships/customXml" Target="../ink/ink62.xml"/><Relationship Id="rId10" Type="http://schemas.openxmlformats.org/officeDocument/2006/relationships/image" Target="../media/image21.png"/><Relationship Id="rId31" Type="http://schemas.openxmlformats.org/officeDocument/2006/relationships/customXml" Target="../ink/ink14.xml"/><Relationship Id="rId52" Type="http://schemas.openxmlformats.org/officeDocument/2006/relationships/image" Target="../media/image43.png"/><Relationship Id="rId73" Type="http://schemas.openxmlformats.org/officeDocument/2006/relationships/customXml" Target="../ink/ink35.xml"/><Relationship Id="rId78" Type="http://schemas.openxmlformats.org/officeDocument/2006/relationships/image" Target="../media/image59.png"/><Relationship Id="rId94" Type="http://schemas.openxmlformats.org/officeDocument/2006/relationships/image" Target="../media/image67.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1.png"/><Relationship Id="rId4" Type="http://schemas.openxmlformats.org/officeDocument/2006/relationships/image" Target="../media/image12.png"/><Relationship Id="rId9" Type="http://schemas.openxmlformats.org/officeDocument/2006/relationships/customXml" Target="../ink/ink4.xml"/><Relationship Id="rId26" Type="http://schemas.openxmlformats.org/officeDocument/2006/relationships/image" Target="../media/image30.png"/><Relationship Id="rId47" Type="http://schemas.openxmlformats.org/officeDocument/2006/relationships/customXml" Target="../ink/ink22.xml"/><Relationship Id="rId68" Type="http://schemas.openxmlformats.org/officeDocument/2006/relationships/image" Target="../media/image54.png"/><Relationship Id="rId89" Type="http://schemas.openxmlformats.org/officeDocument/2006/relationships/customXml" Target="../ink/ink43.xml"/><Relationship Id="rId112" Type="http://schemas.openxmlformats.org/officeDocument/2006/relationships/image" Target="../media/image76.png"/><Relationship Id="rId133" Type="http://schemas.openxmlformats.org/officeDocument/2006/relationships/customXml" Target="../ink/ink65.xml"/></Relationships>
</file>

<file path=ppt/slides/_rels/slide1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8.png"/><Relationship Id="rId7" Type="http://schemas.openxmlformats.org/officeDocument/2006/relationships/customXml" Target="../ink/ink67.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66.xml"/><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2.xml"/><Relationship Id="rId3" Type="http://schemas.openxmlformats.org/officeDocument/2006/relationships/image" Target="../media/image8.png"/><Relationship Id="rId7" Type="http://schemas.openxmlformats.org/officeDocument/2006/relationships/customXml" Target="../ink/ink69.xml"/><Relationship Id="rId12" Type="http://schemas.openxmlformats.org/officeDocument/2006/relationships/image" Target="../media/image44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71.xml"/><Relationship Id="rId5" Type="http://schemas.openxmlformats.org/officeDocument/2006/relationships/customXml" Target="../ink/ink68.xml"/><Relationship Id="rId10" Type="http://schemas.openxmlformats.org/officeDocument/2006/relationships/image" Target="../media/image430.png"/><Relationship Id="rId4" Type="http://schemas.openxmlformats.org/officeDocument/2006/relationships/image" Target="../media/image104.png"/><Relationship Id="rId9" Type="http://schemas.openxmlformats.org/officeDocument/2006/relationships/customXml" Target="../ink/ink70.xml"/><Relationship Id="rId14" Type="http://schemas.openxmlformats.org/officeDocument/2006/relationships/image" Target="../media/image490.png"/></Relationships>
</file>

<file path=ppt/slides/_rels/slide121.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7.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8.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40.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notesSlide" Target="../notesSlides/notesSlide107.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76.xml"/><Relationship Id="rId24" Type="http://schemas.openxmlformats.org/officeDocument/2006/relationships/image" Target="../media/image540.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10" Type="http://schemas.openxmlformats.org/officeDocument/2006/relationships/image" Target="../media/image430.png"/><Relationship Id="rId19" Type="http://schemas.openxmlformats.org/officeDocument/2006/relationships/customXml" Target="../ink/ink80.xml"/><Relationship Id="rId4" Type="http://schemas.openxmlformats.org/officeDocument/2006/relationships/image" Target="../media/image104.png"/><Relationship Id="rId9" Type="http://schemas.openxmlformats.org/officeDocument/2006/relationships/customXml" Target="../ink/ink75.xml"/><Relationship Id="rId14" Type="http://schemas.openxmlformats.org/officeDocument/2006/relationships/image" Target="../media/image490.png"/><Relationship Id="rId22" Type="http://schemas.openxmlformats.org/officeDocument/2006/relationships/image" Target="../media/image531.png"/></Relationships>
</file>

<file path=ppt/slides/_rels/slide12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png"/><Relationship Id="rId5" Type="http://schemas.openxmlformats.org/officeDocument/2006/relationships/image" Target="../media/image610.png"/><Relationship Id="rId4" Type="http://schemas.openxmlformats.org/officeDocument/2006/relationships/notesSlide" Target="../notesSlides/notesSlide74.xml"/></Relationships>
</file>

<file path=ppt/slides/_rels/slide8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8-9: Linear Regression</a:t>
            </a:r>
          </a:p>
          <a:p>
            <a:r>
              <a:rPr lang="en-US" sz="2400" dirty="0"/>
              <a:t>March 6 and March 13,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8071528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9C6ABB6-EB8E-6F10-15F1-1E36B042850B}"/>
                  </a:ext>
                </a:extLst>
              </p14:cNvPr>
              <p14:cNvContentPartPr/>
              <p14:nvPr/>
            </p14:nvContentPartPr>
            <p14:xfrm>
              <a:off x="904585" y="924461"/>
              <a:ext cx="360" cy="5487480"/>
            </p14:xfrm>
          </p:contentPart>
        </mc:Choice>
        <mc:Fallback xmlns="">
          <p:pic>
            <p:nvPicPr>
              <p:cNvPr id="7" name="Ink 6">
                <a:extLst>
                  <a:ext uri="{FF2B5EF4-FFF2-40B4-BE49-F238E27FC236}">
                    <a16:creationId xmlns:a16="http://schemas.microsoft.com/office/drawing/2014/main" id="{A9C6ABB6-EB8E-6F10-15F1-1E36B042850B}"/>
                  </a:ext>
                </a:extLst>
              </p:cNvPr>
              <p:cNvPicPr/>
              <p:nvPr/>
            </p:nvPicPr>
            <p:blipFill>
              <a:blip r:embed="rId4"/>
              <a:stretch>
                <a:fillRect/>
              </a:stretch>
            </p:blipFill>
            <p:spPr>
              <a:xfrm>
                <a:off x="895585" y="915461"/>
                <a:ext cx="18000" cy="550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1C89F1E-30CB-F0E6-2D33-00260CD0BE5B}"/>
                  </a:ext>
                </a:extLst>
              </p14:cNvPr>
              <p14:cNvContentPartPr/>
              <p14:nvPr/>
            </p14:nvContentPartPr>
            <p14:xfrm>
              <a:off x="498505" y="5885981"/>
              <a:ext cx="9235080" cy="360"/>
            </p14:xfrm>
          </p:contentPart>
        </mc:Choice>
        <mc:Fallback xmlns="">
          <p:pic>
            <p:nvPicPr>
              <p:cNvPr id="8" name="Ink 7">
                <a:extLst>
                  <a:ext uri="{FF2B5EF4-FFF2-40B4-BE49-F238E27FC236}">
                    <a16:creationId xmlns:a16="http://schemas.microsoft.com/office/drawing/2014/main" id="{C1C89F1E-30CB-F0E6-2D33-00260CD0BE5B}"/>
                  </a:ext>
                </a:extLst>
              </p:cNvPr>
              <p:cNvPicPr/>
              <p:nvPr/>
            </p:nvPicPr>
            <p:blipFill>
              <a:blip r:embed="rId6"/>
              <a:stretch>
                <a:fillRect/>
              </a:stretch>
            </p:blipFill>
            <p:spPr>
              <a:xfrm>
                <a:off x="489505" y="5877341"/>
                <a:ext cx="925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1C59A3-3A12-55F4-E5FB-9F5EC6D3FA3B}"/>
                  </a:ext>
                </a:extLst>
              </p14:cNvPr>
              <p14:cNvContentPartPr/>
              <p14:nvPr/>
            </p14:nvContentPartPr>
            <p14:xfrm>
              <a:off x="753745" y="1307501"/>
              <a:ext cx="7696080" cy="2650320"/>
            </p14:xfrm>
          </p:contentPart>
        </mc:Choice>
        <mc:Fallback xmlns="">
          <p:pic>
            <p:nvPicPr>
              <p:cNvPr id="11" name="Ink 10">
                <a:extLst>
                  <a:ext uri="{FF2B5EF4-FFF2-40B4-BE49-F238E27FC236}">
                    <a16:creationId xmlns:a16="http://schemas.microsoft.com/office/drawing/2014/main" id="{271C59A3-3A12-55F4-E5FB-9F5EC6D3FA3B}"/>
                  </a:ext>
                </a:extLst>
              </p:cNvPr>
              <p:cNvPicPr/>
              <p:nvPr/>
            </p:nvPicPr>
            <p:blipFill>
              <a:blip r:embed="rId8"/>
              <a:stretch>
                <a:fillRect/>
              </a:stretch>
            </p:blipFill>
            <p:spPr>
              <a:xfrm>
                <a:off x="717745" y="1271861"/>
                <a:ext cx="7767720" cy="2721960"/>
              </a:xfrm>
              <a:prstGeom prst="rect">
                <a:avLst/>
              </a:prstGeom>
            </p:spPr>
          </p:pic>
        </mc:Fallback>
      </mc:AlternateContent>
      <p:grpSp>
        <p:nvGrpSpPr>
          <p:cNvPr id="15" name="Group 14">
            <a:extLst>
              <a:ext uri="{FF2B5EF4-FFF2-40B4-BE49-F238E27FC236}">
                <a16:creationId xmlns:a16="http://schemas.microsoft.com/office/drawing/2014/main" id="{08F0F73F-95B8-4DE4-089A-8E2E8C42901C}"/>
              </a:ext>
            </a:extLst>
          </p:cNvPr>
          <p:cNvGrpSpPr/>
          <p:nvPr/>
        </p:nvGrpSpPr>
        <p:grpSpPr>
          <a:xfrm>
            <a:off x="200425" y="4062941"/>
            <a:ext cx="589320" cy="1545120"/>
            <a:chOff x="200425" y="4062941"/>
            <a:chExt cx="589320" cy="154512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FE9EEE3-437B-5C61-D46B-CA02A824F640}"/>
                    </a:ext>
                  </a:extLst>
                </p14:cNvPr>
                <p14:cNvContentPartPr/>
                <p14:nvPr/>
              </p14:nvContentPartPr>
              <p14:xfrm>
                <a:off x="549625" y="4062941"/>
                <a:ext cx="240120" cy="1545120"/>
              </p14:xfrm>
            </p:contentPart>
          </mc:Choice>
          <mc:Fallback xmlns="">
            <p:pic>
              <p:nvPicPr>
                <p:cNvPr id="12" name="Ink 11">
                  <a:extLst>
                    <a:ext uri="{FF2B5EF4-FFF2-40B4-BE49-F238E27FC236}">
                      <a16:creationId xmlns:a16="http://schemas.microsoft.com/office/drawing/2014/main" id="{6FE9EEE3-437B-5C61-D46B-CA02A824F640}"/>
                    </a:ext>
                  </a:extLst>
                </p:cNvPr>
                <p:cNvPicPr/>
                <p:nvPr/>
              </p:nvPicPr>
              <p:blipFill>
                <a:blip r:embed="rId10"/>
                <a:stretch>
                  <a:fillRect/>
                </a:stretch>
              </p:blipFill>
              <p:spPr>
                <a:xfrm>
                  <a:off x="540625" y="4054301"/>
                  <a:ext cx="25776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10D7187-16CD-A89A-6A9A-6167EE35E8A1}"/>
                    </a:ext>
                  </a:extLst>
                </p14:cNvPr>
                <p14:cNvContentPartPr/>
                <p14:nvPr/>
              </p14:nvContentPartPr>
              <p14:xfrm>
                <a:off x="200425" y="4529141"/>
                <a:ext cx="135360" cy="688680"/>
              </p14:xfrm>
            </p:contentPart>
          </mc:Choice>
          <mc:Fallback xmlns="">
            <p:pic>
              <p:nvPicPr>
                <p:cNvPr id="13" name="Ink 12">
                  <a:extLst>
                    <a:ext uri="{FF2B5EF4-FFF2-40B4-BE49-F238E27FC236}">
                      <a16:creationId xmlns:a16="http://schemas.microsoft.com/office/drawing/2014/main" id="{E10D7187-16CD-A89A-6A9A-6167EE35E8A1}"/>
                    </a:ext>
                  </a:extLst>
                </p:cNvPr>
                <p:cNvPicPr/>
                <p:nvPr/>
              </p:nvPicPr>
              <p:blipFill>
                <a:blip r:embed="rId12"/>
                <a:stretch>
                  <a:fillRect/>
                </a:stretch>
              </p:blipFill>
              <p:spPr>
                <a:xfrm>
                  <a:off x="191785" y="4520141"/>
                  <a:ext cx="15300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35C2DFF-FA36-C203-1F54-1B9F3EA46384}"/>
                    </a:ext>
                  </a:extLst>
                </p14:cNvPr>
                <p14:cNvContentPartPr/>
                <p14:nvPr/>
              </p14:nvContentPartPr>
              <p14:xfrm>
                <a:off x="357745" y="4928741"/>
                <a:ext cx="102600" cy="168480"/>
              </p14:xfrm>
            </p:contentPart>
          </mc:Choice>
          <mc:Fallback xmlns="">
            <p:pic>
              <p:nvPicPr>
                <p:cNvPr id="14" name="Ink 13">
                  <a:extLst>
                    <a:ext uri="{FF2B5EF4-FFF2-40B4-BE49-F238E27FC236}">
                      <a16:creationId xmlns:a16="http://schemas.microsoft.com/office/drawing/2014/main" id="{635C2DFF-FA36-C203-1F54-1B9F3EA46384}"/>
                    </a:ext>
                  </a:extLst>
                </p:cNvPr>
                <p:cNvPicPr/>
                <p:nvPr/>
              </p:nvPicPr>
              <p:blipFill>
                <a:blip r:embed="rId14"/>
                <a:stretch>
                  <a:fillRect/>
                </a:stretch>
              </p:blipFill>
              <p:spPr>
                <a:xfrm>
                  <a:off x="348745" y="4920101"/>
                  <a:ext cx="120240" cy="186120"/>
                </a:xfrm>
                <a:prstGeom prst="rect">
                  <a:avLst/>
                </a:prstGeom>
              </p:spPr>
            </p:pic>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12472D-80AF-4760-B6BF-85BC7D1461A5}"/>
                  </a:ext>
                </a:extLst>
              </p:cNvPr>
              <p:cNvSpPr txBox="1"/>
              <p:nvPr/>
            </p:nvSpPr>
            <p:spPr>
              <a:xfrm>
                <a:off x="9975254" y="5859718"/>
                <a:ext cx="422423" cy="43088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2200" i="1">
                          <a:solidFill>
                            <a:srgbClr val="000000"/>
                          </a:solidFill>
                          <a:latin typeface="Cambria Math" panose="02040503050406030204" pitchFamily="18" charset="0"/>
                        </a:rPr>
                        <m:t>𝑥</m:t>
                      </m:r>
                    </m:oMath>
                  </m:oMathPara>
                </a14:m>
                <a:endParaRPr lang="en-US" sz="2200">
                  <a:solidFill>
                    <a:srgbClr val="000000"/>
                  </a:solidFill>
                </a:endParaRPr>
              </a:p>
            </p:txBody>
          </p:sp>
        </mc:Choice>
        <mc:Fallback xmlns="">
          <p:sp>
            <p:nvSpPr>
              <p:cNvPr id="38" name="TextBox 37">
                <a:extLst>
                  <a:ext uri="{FF2B5EF4-FFF2-40B4-BE49-F238E27FC236}">
                    <a16:creationId xmlns:a16="http://schemas.microsoft.com/office/drawing/2014/main" id="{F312472D-80AF-4760-B6BF-85BC7D1461A5}"/>
                  </a:ext>
                </a:extLst>
              </p:cNvPr>
              <p:cNvSpPr txBox="1">
                <a:spLocks noRot="1" noChangeAspect="1" noMove="1" noResize="1" noEditPoints="1" noAdjustHandles="1" noChangeArrowheads="1" noChangeShapeType="1" noTextEdit="1"/>
              </p:cNvSpPr>
              <p:nvPr/>
            </p:nvSpPr>
            <p:spPr>
              <a:xfrm>
                <a:off x="9975254" y="5859718"/>
                <a:ext cx="422423"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00C151-414A-4F01-B7EF-35D0F77B55EB}"/>
                  </a:ext>
                </a:extLst>
              </p:cNvPr>
              <p:cNvSpPr txBox="1"/>
              <p:nvPr/>
            </p:nvSpPr>
            <p:spPr>
              <a:xfrm>
                <a:off x="158256" y="1055433"/>
                <a:ext cx="534698" cy="584775"/>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𝑦</m:t>
                      </m:r>
                    </m:oMath>
                  </m:oMathPara>
                </a14:m>
                <a:endParaRPr lang="en-US" sz="3200">
                  <a:solidFill>
                    <a:srgbClr val="000000"/>
                  </a:solidFill>
                </a:endParaRPr>
              </a:p>
            </p:txBody>
          </p:sp>
        </mc:Choice>
        <mc:Fallback xmlns="">
          <p:sp>
            <p:nvSpPr>
              <p:cNvPr id="9" name="TextBox 8">
                <a:extLst>
                  <a:ext uri="{FF2B5EF4-FFF2-40B4-BE49-F238E27FC236}">
                    <a16:creationId xmlns:a16="http://schemas.microsoft.com/office/drawing/2014/main" id="{4200C151-414A-4F01-B7EF-35D0F77B55EB}"/>
                  </a:ext>
                </a:extLst>
              </p:cNvPr>
              <p:cNvSpPr txBox="1">
                <a:spLocks noRot="1" noChangeAspect="1" noMove="1" noResize="1" noEditPoints="1" noAdjustHandles="1" noChangeArrowheads="1" noChangeShapeType="1" noTextEdit="1"/>
              </p:cNvSpPr>
              <p:nvPr/>
            </p:nvSpPr>
            <p:spPr>
              <a:xfrm>
                <a:off x="158256" y="1055433"/>
                <a:ext cx="534698" cy="584775"/>
              </a:xfrm>
              <a:prstGeom prst="rect">
                <a:avLst/>
              </a:prstGeom>
              <a:blipFill>
                <a:blip r:embed="rId16"/>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B6620CFD-1B8E-494C-BDC5-1B076567F4DA}"/>
              </a:ext>
            </a:extLst>
          </p:cNvPr>
          <p:cNvGrpSpPr/>
          <p:nvPr/>
        </p:nvGrpSpPr>
        <p:grpSpPr>
          <a:xfrm>
            <a:off x="7788505" y="720701"/>
            <a:ext cx="3048480" cy="593640"/>
            <a:chOff x="7788505" y="720701"/>
            <a:chExt cx="3048480" cy="5936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8E106DF1-B364-4716-9660-175D9AA4E428}"/>
                    </a:ext>
                  </a:extLst>
                </p14:cNvPr>
                <p14:cNvContentPartPr/>
                <p14:nvPr/>
              </p14:nvContentPartPr>
              <p14:xfrm>
                <a:off x="8037625" y="804941"/>
                <a:ext cx="5760" cy="1800"/>
              </p14:xfrm>
            </p:contentPart>
          </mc:Choice>
          <mc:Fallback xmlns="">
            <p:pic>
              <p:nvPicPr>
                <p:cNvPr id="3" name="Ink 2">
                  <a:extLst>
                    <a:ext uri="{FF2B5EF4-FFF2-40B4-BE49-F238E27FC236}">
                      <a16:creationId xmlns:a16="http://schemas.microsoft.com/office/drawing/2014/main" id="{8E106DF1-B364-4716-9660-175D9AA4E428}"/>
                    </a:ext>
                  </a:extLst>
                </p:cNvPr>
                <p:cNvPicPr/>
                <p:nvPr/>
              </p:nvPicPr>
              <p:blipFill>
                <a:blip r:embed="rId18"/>
                <a:stretch>
                  <a:fillRect/>
                </a:stretch>
              </p:blipFill>
              <p:spPr>
                <a:xfrm>
                  <a:off x="8028625" y="795941"/>
                  <a:ext cx="234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5D05D910-1A62-45E3-8D42-095FF29D0618}"/>
                    </a:ext>
                  </a:extLst>
                </p14:cNvPr>
                <p14:cNvContentPartPr/>
                <p14:nvPr/>
              </p14:nvContentPartPr>
              <p14:xfrm>
                <a:off x="7788505" y="778301"/>
                <a:ext cx="369720" cy="387720"/>
              </p14:xfrm>
            </p:contentPart>
          </mc:Choice>
          <mc:Fallback xmlns="">
            <p:pic>
              <p:nvPicPr>
                <p:cNvPr id="4" name="Ink 3">
                  <a:extLst>
                    <a:ext uri="{FF2B5EF4-FFF2-40B4-BE49-F238E27FC236}">
                      <a16:creationId xmlns:a16="http://schemas.microsoft.com/office/drawing/2014/main" id="{5D05D910-1A62-45E3-8D42-095FF29D0618}"/>
                    </a:ext>
                  </a:extLst>
                </p:cNvPr>
                <p:cNvPicPr/>
                <p:nvPr/>
              </p:nvPicPr>
              <p:blipFill>
                <a:blip r:embed="rId20"/>
                <a:stretch>
                  <a:fillRect/>
                </a:stretch>
              </p:blipFill>
              <p:spPr>
                <a:xfrm>
                  <a:off x="7779505" y="769301"/>
                  <a:ext cx="387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F14A1C78-CD16-4BAD-9474-CE1BA4DE216B}"/>
                    </a:ext>
                  </a:extLst>
                </p14:cNvPr>
                <p14:cNvContentPartPr/>
                <p14:nvPr/>
              </p14:nvContentPartPr>
              <p14:xfrm>
                <a:off x="7865185" y="861461"/>
                <a:ext cx="87120" cy="317880"/>
              </p14:xfrm>
            </p:contentPart>
          </mc:Choice>
          <mc:Fallback xmlns="">
            <p:pic>
              <p:nvPicPr>
                <p:cNvPr id="5" name="Ink 4">
                  <a:extLst>
                    <a:ext uri="{FF2B5EF4-FFF2-40B4-BE49-F238E27FC236}">
                      <a16:creationId xmlns:a16="http://schemas.microsoft.com/office/drawing/2014/main" id="{F14A1C78-CD16-4BAD-9474-CE1BA4DE216B}"/>
                    </a:ext>
                  </a:extLst>
                </p:cNvPr>
                <p:cNvPicPr/>
                <p:nvPr/>
              </p:nvPicPr>
              <p:blipFill>
                <a:blip r:embed="rId22"/>
                <a:stretch>
                  <a:fillRect/>
                </a:stretch>
              </p:blipFill>
              <p:spPr>
                <a:xfrm>
                  <a:off x="7856185" y="852451"/>
                  <a:ext cx="104760" cy="3355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6878220C-22B4-4B07-AAAD-234E06BBED32}"/>
                    </a:ext>
                  </a:extLst>
                </p14:cNvPr>
                <p14:cNvContentPartPr/>
                <p14:nvPr/>
              </p14:nvContentPartPr>
              <p14:xfrm>
                <a:off x="7910545" y="960821"/>
                <a:ext cx="106560" cy="15120"/>
              </p14:xfrm>
            </p:contentPart>
          </mc:Choice>
          <mc:Fallback xmlns="">
            <p:pic>
              <p:nvPicPr>
                <p:cNvPr id="6" name="Ink 5">
                  <a:extLst>
                    <a:ext uri="{FF2B5EF4-FFF2-40B4-BE49-F238E27FC236}">
                      <a16:creationId xmlns:a16="http://schemas.microsoft.com/office/drawing/2014/main" id="{6878220C-22B4-4B07-AAAD-234E06BBED32}"/>
                    </a:ext>
                  </a:extLst>
                </p:cNvPr>
                <p:cNvPicPr/>
                <p:nvPr/>
              </p:nvPicPr>
              <p:blipFill>
                <a:blip r:embed="rId24"/>
                <a:stretch>
                  <a:fillRect/>
                </a:stretch>
              </p:blipFill>
              <p:spPr>
                <a:xfrm>
                  <a:off x="7901514" y="951821"/>
                  <a:ext cx="1242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C4987E8A-9EA4-426A-9319-4A84505E5A58}"/>
                    </a:ext>
                  </a:extLst>
                </p14:cNvPr>
                <p14:cNvContentPartPr/>
                <p14:nvPr/>
              </p14:nvContentPartPr>
              <p14:xfrm>
                <a:off x="8226985" y="752021"/>
                <a:ext cx="218520" cy="372960"/>
              </p14:xfrm>
            </p:contentPart>
          </mc:Choice>
          <mc:Fallback xmlns="">
            <p:pic>
              <p:nvPicPr>
                <p:cNvPr id="10" name="Ink 9">
                  <a:extLst>
                    <a:ext uri="{FF2B5EF4-FFF2-40B4-BE49-F238E27FC236}">
                      <a16:creationId xmlns:a16="http://schemas.microsoft.com/office/drawing/2014/main" id="{C4987E8A-9EA4-426A-9319-4A84505E5A58}"/>
                    </a:ext>
                  </a:extLst>
                </p:cNvPr>
                <p:cNvPicPr/>
                <p:nvPr/>
              </p:nvPicPr>
              <p:blipFill>
                <a:blip r:embed="rId26"/>
                <a:stretch>
                  <a:fillRect/>
                </a:stretch>
              </p:blipFill>
              <p:spPr>
                <a:xfrm>
                  <a:off x="8217985" y="743030"/>
                  <a:ext cx="236160" cy="3905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152E174D-4890-4AC7-9CA5-0598196456E8}"/>
                    </a:ext>
                  </a:extLst>
                </p14:cNvPr>
                <p14:cNvContentPartPr/>
                <p14:nvPr/>
              </p14:nvContentPartPr>
              <p14:xfrm>
                <a:off x="8413825" y="910421"/>
                <a:ext cx="183600" cy="350280"/>
              </p14:xfrm>
            </p:contentPart>
          </mc:Choice>
          <mc:Fallback xmlns="">
            <p:pic>
              <p:nvPicPr>
                <p:cNvPr id="36" name="Ink 35">
                  <a:extLst>
                    <a:ext uri="{FF2B5EF4-FFF2-40B4-BE49-F238E27FC236}">
                      <a16:creationId xmlns:a16="http://schemas.microsoft.com/office/drawing/2014/main" id="{152E174D-4890-4AC7-9CA5-0598196456E8}"/>
                    </a:ext>
                  </a:extLst>
                </p:cNvPr>
                <p:cNvPicPr/>
                <p:nvPr/>
              </p:nvPicPr>
              <p:blipFill>
                <a:blip r:embed="rId28"/>
                <a:stretch>
                  <a:fillRect/>
                </a:stretch>
              </p:blipFill>
              <p:spPr>
                <a:xfrm>
                  <a:off x="8404825" y="901421"/>
                  <a:ext cx="201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0FBF4EE2-0136-4EA2-A48A-6C0B71052381}"/>
                    </a:ext>
                  </a:extLst>
                </p14:cNvPr>
                <p14:cNvContentPartPr/>
                <p14:nvPr/>
              </p14:nvContentPartPr>
              <p14:xfrm>
                <a:off x="8652145" y="786221"/>
                <a:ext cx="76680" cy="345960"/>
              </p14:xfrm>
            </p:contentPart>
          </mc:Choice>
          <mc:Fallback xmlns="">
            <p:pic>
              <p:nvPicPr>
                <p:cNvPr id="37" name="Ink 36">
                  <a:extLst>
                    <a:ext uri="{FF2B5EF4-FFF2-40B4-BE49-F238E27FC236}">
                      <a16:creationId xmlns:a16="http://schemas.microsoft.com/office/drawing/2014/main" id="{0FBF4EE2-0136-4EA2-A48A-6C0B71052381}"/>
                    </a:ext>
                  </a:extLst>
                </p:cNvPr>
                <p:cNvPicPr/>
                <p:nvPr/>
              </p:nvPicPr>
              <p:blipFill>
                <a:blip r:embed="rId30"/>
                <a:stretch>
                  <a:fillRect/>
                </a:stretch>
              </p:blipFill>
              <p:spPr>
                <a:xfrm>
                  <a:off x="8643145" y="777230"/>
                  <a:ext cx="94320" cy="36358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BAA90A12-3F52-4265-9CFD-202CE6782ABB}"/>
                    </a:ext>
                  </a:extLst>
                </p14:cNvPr>
                <p14:cNvContentPartPr/>
                <p14:nvPr/>
              </p14:nvContentPartPr>
              <p14:xfrm>
                <a:off x="8743945" y="900341"/>
                <a:ext cx="244440" cy="212400"/>
              </p14:xfrm>
            </p:contentPart>
          </mc:Choice>
          <mc:Fallback xmlns="">
            <p:pic>
              <p:nvPicPr>
                <p:cNvPr id="39" name="Ink 38">
                  <a:extLst>
                    <a:ext uri="{FF2B5EF4-FFF2-40B4-BE49-F238E27FC236}">
                      <a16:creationId xmlns:a16="http://schemas.microsoft.com/office/drawing/2014/main" id="{BAA90A12-3F52-4265-9CFD-202CE6782ABB}"/>
                    </a:ext>
                  </a:extLst>
                </p:cNvPr>
                <p:cNvPicPr/>
                <p:nvPr/>
              </p:nvPicPr>
              <p:blipFill>
                <a:blip r:embed="rId32"/>
                <a:stretch>
                  <a:fillRect/>
                </a:stretch>
              </p:blipFill>
              <p:spPr>
                <a:xfrm>
                  <a:off x="8734958" y="891341"/>
                  <a:ext cx="262054"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58B65ADF-7906-4702-9DF2-A6F0804B6144}"/>
                    </a:ext>
                  </a:extLst>
                </p14:cNvPr>
                <p14:cNvContentPartPr/>
                <p14:nvPr/>
              </p14:nvContentPartPr>
              <p14:xfrm>
                <a:off x="8814145" y="916181"/>
                <a:ext cx="97560" cy="290880"/>
              </p14:xfrm>
            </p:contentPart>
          </mc:Choice>
          <mc:Fallback xmlns="">
            <p:pic>
              <p:nvPicPr>
                <p:cNvPr id="40" name="Ink 39">
                  <a:extLst>
                    <a:ext uri="{FF2B5EF4-FFF2-40B4-BE49-F238E27FC236}">
                      <a16:creationId xmlns:a16="http://schemas.microsoft.com/office/drawing/2014/main" id="{58B65ADF-7906-4702-9DF2-A6F0804B6144}"/>
                    </a:ext>
                  </a:extLst>
                </p:cNvPr>
                <p:cNvPicPr/>
                <p:nvPr/>
              </p:nvPicPr>
              <p:blipFill>
                <a:blip r:embed="rId34"/>
                <a:stretch>
                  <a:fillRect/>
                </a:stretch>
              </p:blipFill>
              <p:spPr>
                <a:xfrm>
                  <a:off x="8805145" y="907181"/>
                  <a:ext cx="1152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19396DF5-6CE6-4EA4-A0DF-03812960B3D4}"/>
                    </a:ext>
                  </a:extLst>
                </p14:cNvPr>
                <p14:cNvContentPartPr/>
                <p14:nvPr/>
              </p14:nvContentPartPr>
              <p14:xfrm>
                <a:off x="8907385" y="720701"/>
                <a:ext cx="267480" cy="484560"/>
              </p14:xfrm>
            </p:contentPart>
          </mc:Choice>
          <mc:Fallback xmlns="">
            <p:pic>
              <p:nvPicPr>
                <p:cNvPr id="41" name="Ink 40">
                  <a:extLst>
                    <a:ext uri="{FF2B5EF4-FFF2-40B4-BE49-F238E27FC236}">
                      <a16:creationId xmlns:a16="http://schemas.microsoft.com/office/drawing/2014/main" id="{19396DF5-6CE6-4EA4-A0DF-03812960B3D4}"/>
                    </a:ext>
                  </a:extLst>
                </p:cNvPr>
                <p:cNvPicPr/>
                <p:nvPr/>
              </p:nvPicPr>
              <p:blipFill>
                <a:blip r:embed="rId36"/>
                <a:stretch>
                  <a:fillRect/>
                </a:stretch>
              </p:blipFill>
              <p:spPr>
                <a:xfrm>
                  <a:off x="8898373" y="711701"/>
                  <a:ext cx="285144"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4A2EA29F-F263-4B3F-8285-A24D8DF41A21}"/>
                    </a:ext>
                  </a:extLst>
                </p14:cNvPr>
                <p14:cNvContentPartPr/>
                <p14:nvPr/>
              </p14:nvContentPartPr>
              <p14:xfrm>
                <a:off x="9210505" y="907181"/>
                <a:ext cx="157320" cy="97560"/>
              </p14:xfrm>
            </p:contentPart>
          </mc:Choice>
          <mc:Fallback xmlns="">
            <p:pic>
              <p:nvPicPr>
                <p:cNvPr id="42" name="Ink 41">
                  <a:extLst>
                    <a:ext uri="{FF2B5EF4-FFF2-40B4-BE49-F238E27FC236}">
                      <a16:creationId xmlns:a16="http://schemas.microsoft.com/office/drawing/2014/main" id="{4A2EA29F-F263-4B3F-8285-A24D8DF41A21}"/>
                    </a:ext>
                  </a:extLst>
                </p:cNvPr>
                <p:cNvPicPr/>
                <p:nvPr/>
              </p:nvPicPr>
              <p:blipFill>
                <a:blip r:embed="rId38"/>
                <a:stretch>
                  <a:fillRect/>
                </a:stretch>
              </p:blipFill>
              <p:spPr>
                <a:xfrm>
                  <a:off x="9201484" y="898181"/>
                  <a:ext cx="175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C6692549-07F1-450F-8ED0-1FBB52973955}"/>
                    </a:ext>
                  </a:extLst>
                </p14:cNvPr>
                <p14:cNvContentPartPr/>
                <p14:nvPr/>
              </p14:nvContentPartPr>
              <p14:xfrm>
                <a:off x="9430465" y="814301"/>
                <a:ext cx="162720" cy="470160"/>
              </p14:xfrm>
            </p:contentPart>
          </mc:Choice>
          <mc:Fallback xmlns="">
            <p:pic>
              <p:nvPicPr>
                <p:cNvPr id="43" name="Ink 42">
                  <a:extLst>
                    <a:ext uri="{FF2B5EF4-FFF2-40B4-BE49-F238E27FC236}">
                      <a16:creationId xmlns:a16="http://schemas.microsoft.com/office/drawing/2014/main" id="{C6692549-07F1-450F-8ED0-1FBB52973955}"/>
                    </a:ext>
                  </a:extLst>
                </p:cNvPr>
                <p:cNvPicPr/>
                <p:nvPr/>
              </p:nvPicPr>
              <p:blipFill>
                <a:blip r:embed="rId40"/>
                <a:stretch>
                  <a:fillRect/>
                </a:stretch>
              </p:blipFill>
              <p:spPr>
                <a:xfrm>
                  <a:off x="9421465" y="805308"/>
                  <a:ext cx="18036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DC3BD4A6-735A-4AAA-BED4-62EAB406C07A}"/>
                    </a:ext>
                  </a:extLst>
                </p14:cNvPr>
                <p14:cNvContentPartPr/>
                <p14:nvPr/>
              </p14:nvContentPartPr>
              <p14:xfrm>
                <a:off x="9672385" y="1028861"/>
                <a:ext cx="104760" cy="131400"/>
              </p14:xfrm>
            </p:contentPart>
          </mc:Choice>
          <mc:Fallback xmlns="">
            <p:pic>
              <p:nvPicPr>
                <p:cNvPr id="44" name="Ink 43">
                  <a:extLst>
                    <a:ext uri="{FF2B5EF4-FFF2-40B4-BE49-F238E27FC236}">
                      <a16:creationId xmlns:a16="http://schemas.microsoft.com/office/drawing/2014/main" id="{DC3BD4A6-735A-4AAA-BED4-62EAB406C07A}"/>
                    </a:ext>
                  </a:extLst>
                </p:cNvPr>
                <p:cNvPicPr/>
                <p:nvPr/>
              </p:nvPicPr>
              <p:blipFill>
                <a:blip r:embed="rId42"/>
                <a:stretch>
                  <a:fillRect/>
                </a:stretch>
              </p:blipFill>
              <p:spPr>
                <a:xfrm>
                  <a:off x="9663385" y="1019886"/>
                  <a:ext cx="122400" cy="14899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0258D99E-70FF-4086-94A9-C4A0628BCE3E}"/>
                    </a:ext>
                  </a:extLst>
                </p14:cNvPr>
                <p14:cNvContentPartPr/>
                <p14:nvPr/>
              </p14:nvContentPartPr>
              <p14:xfrm>
                <a:off x="9986305" y="908621"/>
                <a:ext cx="11520" cy="219960"/>
              </p14:xfrm>
            </p:contentPart>
          </mc:Choice>
          <mc:Fallback xmlns="">
            <p:pic>
              <p:nvPicPr>
                <p:cNvPr id="45" name="Ink 44">
                  <a:extLst>
                    <a:ext uri="{FF2B5EF4-FFF2-40B4-BE49-F238E27FC236}">
                      <a16:creationId xmlns:a16="http://schemas.microsoft.com/office/drawing/2014/main" id="{0258D99E-70FF-4086-94A9-C4A0628BCE3E}"/>
                    </a:ext>
                  </a:extLst>
                </p:cNvPr>
                <p:cNvPicPr/>
                <p:nvPr/>
              </p:nvPicPr>
              <p:blipFill>
                <a:blip r:embed="rId44"/>
                <a:stretch>
                  <a:fillRect/>
                </a:stretch>
              </p:blipFill>
              <p:spPr>
                <a:xfrm>
                  <a:off x="9977305" y="899621"/>
                  <a:ext cx="29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130758E-88A8-4389-B5F1-1489DBF42CED}"/>
                    </a:ext>
                  </a:extLst>
                </p14:cNvPr>
                <p14:cNvContentPartPr/>
                <p14:nvPr/>
              </p14:nvContentPartPr>
              <p14:xfrm>
                <a:off x="9930505" y="1000421"/>
                <a:ext cx="119880" cy="7200"/>
              </p14:xfrm>
            </p:contentPart>
          </mc:Choice>
          <mc:Fallback xmlns="">
            <p:pic>
              <p:nvPicPr>
                <p:cNvPr id="46" name="Ink 45">
                  <a:extLst>
                    <a:ext uri="{FF2B5EF4-FFF2-40B4-BE49-F238E27FC236}">
                      <a16:creationId xmlns:a16="http://schemas.microsoft.com/office/drawing/2014/main" id="{5130758E-88A8-4389-B5F1-1489DBF42CED}"/>
                    </a:ext>
                  </a:extLst>
                </p:cNvPr>
                <p:cNvPicPr/>
                <p:nvPr/>
              </p:nvPicPr>
              <p:blipFill>
                <a:blip r:embed="rId46"/>
                <a:stretch>
                  <a:fillRect/>
                </a:stretch>
              </p:blipFill>
              <p:spPr>
                <a:xfrm>
                  <a:off x="9921505" y="990947"/>
                  <a:ext cx="137520" cy="2576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11CBFF8E-AAB2-4B31-BDA5-AC4CCE2B32BB}"/>
                    </a:ext>
                  </a:extLst>
                </p14:cNvPr>
                <p14:cNvContentPartPr/>
                <p14:nvPr/>
              </p14:nvContentPartPr>
              <p14:xfrm>
                <a:off x="10208425" y="815741"/>
                <a:ext cx="156600" cy="498600"/>
              </p14:xfrm>
            </p:contentPart>
          </mc:Choice>
          <mc:Fallback xmlns="">
            <p:pic>
              <p:nvPicPr>
                <p:cNvPr id="47" name="Ink 46">
                  <a:extLst>
                    <a:ext uri="{FF2B5EF4-FFF2-40B4-BE49-F238E27FC236}">
                      <a16:creationId xmlns:a16="http://schemas.microsoft.com/office/drawing/2014/main" id="{11CBFF8E-AAB2-4B31-BDA5-AC4CCE2B32BB}"/>
                    </a:ext>
                  </a:extLst>
                </p:cNvPr>
                <p:cNvPicPr/>
                <p:nvPr/>
              </p:nvPicPr>
              <p:blipFill>
                <a:blip r:embed="rId48"/>
                <a:stretch>
                  <a:fillRect/>
                </a:stretch>
              </p:blipFill>
              <p:spPr>
                <a:xfrm>
                  <a:off x="10199425" y="806741"/>
                  <a:ext cx="174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8878725B-8F0E-46F3-8AD7-2F23D3E9732B}"/>
                    </a:ext>
                  </a:extLst>
                </p14:cNvPr>
                <p14:cNvContentPartPr/>
                <p14:nvPr/>
              </p14:nvContentPartPr>
              <p14:xfrm>
                <a:off x="10475545" y="1024181"/>
                <a:ext cx="42120" cy="163800"/>
              </p14:xfrm>
            </p:contentPart>
          </mc:Choice>
          <mc:Fallback xmlns="">
            <p:pic>
              <p:nvPicPr>
                <p:cNvPr id="48" name="Ink 47">
                  <a:extLst>
                    <a:ext uri="{FF2B5EF4-FFF2-40B4-BE49-F238E27FC236}">
                      <a16:creationId xmlns:a16="http://schemas.microsoft.com/office/drawing/2014/main" id="{8878725B-8F0E-46F3-8AD7-2F23D3E9732B}"/>
                    </a:ext>
                  </a:extLst>
                </p:cNvPr>
                <p:cNvPicPr/>
                <p:nvPr/>
              </p:nvPicPr>
              <p:blipFill>
                <a:blip r:embed="rId50"/>
                <a:stretch>
                  <a:fillRect/>
                </a:stretch>
              </p:blipFill>
              <p:spPr>
                <a:xfrm>
                  <a:off x="10466545" y="1015181"/>
                  <a:ext cx="59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0EB995A7-7150-4726-BE12-AA8A23666AB7}"/>
                    </a:ext>
                  </a:extLst>
                </p14:cNvPr>
                <p14:cNvContentPartPr/>
                <p14:nvPr/>
              </p14:nvContentPartPr>
              <p14:xfrm>
                <a:off x="10621705" y="902501"/>
                <a:ext cx="215280" cy="236160"/>
              </p14:xfrm>
            </p:contentPart>
          </mc:Choice>
          <mc:Fallback xmlns="">
            <p:pic>
              <p:nvPicPr>
                <p:cNvPr id="49" name="Ink 48">
                  <a:extLst>
                    <a:ext uri="{FF2B5EF4-FFF2-40B4-BE49-F238E27FC236}">
                      <a16:creationId xmlns:a16="http://schemas.microsoft.com/office/drawing/2014/main" id="{0EB995A7-7150-4726-BE12-AA8A23666AB7}"/>
                    </a:ext>
                  </a:extLst>
                </p:cNvPr>
                <p:cNvPicPr/>
                <p:nvPr/>
              </p:nvPicPr>
              <p:blipFill>
                <a:blip r:embed="rId52"/>
                <a:stretch>
                  <a:fillRect/>
                </a:stretch>
              </p:blipFill>
              <p:spPr>
                <a:xfrm>
                  <a:off x="10612705" y="893501"/>
                  <a:ext cx="232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E5DCAE77-CF68-422B-A0CE-75039659F304}"/>
                    </a:ext>
                  </a:extLst>
                </p14:cNvPr>
                <p14:cNvContentPartPr/>
                <p14:nvPr/>
              </p14:nvContentPartPr>
              <p14:xfrm>
                <a:off x="10593985" y="853541"/>
                <a:ext cx="218520" cy="293760"/>
              </p14:xfrm>
            </p:contentPart>
          </mc:Choice>
          <mc:Fallback xmlns="">
            <p:pic>
              <p:nvPicPr>
                <p:cNvPr id="50" name="Ink 49">
                  <a:extLst>
                    <a:ext uri="{FF2B5EF4-FFF2-40B4-BE49-F238E27FC236}">
                      <a16:creationId xmlns:a16="http://schemas.microsoft.com/office/drawing/2014/main" id="{E5DCAE77-CF68-422B-A0CE-75039659F304}"/>
                    </a:ext>
                  </a:extLst>
                </p:cNvPr>
                <p:cNvPicPr/>
                <p:nvPr/>
              </p:nvPicPr>
              <p:blipFill>
                <a:blip r:embed="rId54"/>
                <a:stretch>
                  <a:fillRect/>
                </a:stretch>
              </p:blipFill>
              <p:spPr>
                <a:xfrm>
                  <a:off x="10584985" y="844541"/>
                  <a:ext cx="236160" cy="311400"/>
                </a:xfrm>
                <a:prstGeom prst="rect">
                  <a:avLst/>
                </a:prstGeom>
              </p:spPr>
            </p:pic>
          </mc:Fallback>
        </mc:AlternateContent>
      </p:grpSp>
      <p:grpSp>
        <p:nvGrpSpPr>
          <p:cNvPr id="55" name="Group 54">
            <a:extLst>
              <a:ext uri="{FF2B5EF4-FFF2-40B4-BE49-F238E27FC236}">
                <a16:creationId xmlns:a16="http://schemas.microsoft.com/office/drawing/2014/main" id="{2221640E-A5DD-9F89-71D6-E087A9BB1274}"/>
              </a:ext>
            </a:extLst>
          </p:cNvPr>
          <p:cNvGrpSpPr/>
          <p:nvPr/>
        </p:nvGrpSpPr>
        <p:grpSpPr>
          <a:xfrm>
            <a:off x="3182665" y="3139181"/>
            <a:ext cx="488520" cy="360"/>
            <a:chOff x="3182665" y="3139181"/>
            <a:chExt cx="488520" cy="36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D370F187-E81D-429D-C630-C37A7833BE07}"/>
                    </a:ext>
                  </a:extLst>
                </p14:cNvPr>
                <p14:cNvContentPartPr/>
                <p14:nvPr/>
              </p14:nvContentPartPr>
              <p14:xfrm>
                <a:off x="3182665" y="3139181"/>
                <a:ext cx="205560" cy="360"/>
              </p14:xfrm>
            </p:contentPart>
          </mc:Choice>
          <mc:Fallback xmlns="">
            <p:pic>
              <p:nvPicPr>
                <p:cNvPr id="53" name="Ink 52">
                  <a:extLst>
                    <a:ext uri="{FF2B5EF4-FFF2-40B4-BE49-F238E27FC236}">
                      <a16:creationId xmlns:a16="http://schemas.microsoft.com/office/drawing/2014/main" id="{D370F187-E81D-429D-C630-C37A7833BE07}"/>
                    </a:ext>
                  </a:extLst>
                </p:cNvPr>
                <p:cNvPicPr/>
                <p:nvPr/>
              </p:nvPicPr>
              <p:blipFill>
                <a:blip r:embed="rId56"/>
                <a:stretch>
                  <a:fillRect/>
                </a:stretch>
              </p:blipFill>
              <p:spPr>
                <a:xfrm>
                  <a:off x="3173665" y="3130541"/>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586B72C5-9DF9-45FB-82FC-2EE05C65EE13}"/>
                    </a:ext>
                  </a:extLst>
                </p14:cNvPr>
                <p14:cNvContentPartPr/>
                <p14:nvPr/>
              </p14:nvContentPartPr>
              <p14:xfrm>
                <a:off x="3559585" y="3139181"/>
                <a:ext cx="111600" cy="360"/>
              </p14:xfrm>
            </p:contentPart>
          </mc:Choice>
          <mc:Fallback xmlns="">
            <p:pic>
              <p:nvPicPr>
                <p:cNvPr id="54" name="Ink 53">
                  <a:extLst>
                    <a:ext uri="{FF2B5EF4-FFF2-40B4-BE49-F238E27FC236}">
                      <a16:creationId xmlns:a16="http://schemas.microsoft.com/office/drawing/2014/main" id="{586B72C5-9DF9-45FB-82FC-2EE05C65EE13}"/>
                    </a:ext>
                  </a:extLst>
                </p:cNvPr>
                <p:cNvPicPr/>
                <p:nvPr/>
              </p:nvPicPr>
              <p:blipFill>
                <a:blip r:embed="rId58"/>
                <a:stretch>
                  <a:fillRect/>
                </a:stretch>
              </p:blipFill>
              <p:spPr>
                <a:xfrm>
                  <a:off x="3550945" y="3130541"/>
                  <a:ext cx="129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D8A37D9A-F0F0-A9C8-E46D-B22D1C6FD97B}"/>
                  </a:ext>
                </a:extLst>
              </p14:cNvPr>
              <p14:cNvContentPartPr/>
              <p14:nvPr/>
            </p14:nvContentPartPr>
            <p14:xfrm>
              <a:off x="3879985" y="3139181"/>
              <a:ext cx="220680" cy="360"/>
            </p14:xfrm>
          </p:contentPart>
        </mc:Choice>
        <mc:Fallback xmlns="">
          <p:pic>
            <p:nvPicPr>
              <p:cNvPr id="56" name="Ink 55">
                <a:extLst>
                  <a:ext uri="{FF2B5EF4-FFF2-40B4-BE49-F238E27FC236}">
                    <a16:creationId xmlns:a16="http://schemas.microsoft.com/office/drawing/2014/main" id="{D8A37D9A-F0F0-A9C8-E46D-B22D1C6FD97B}"/>
                  </a:ext>
                </a:extLst>
              </p:cNvPr>
              <p:cNvPicPr/>
              <p:nvPr/>
            </p:nvPicPr>
            <p:blipFill>
              <a:blip r:embed="rId60"/>
              <a:stretch>
                <a:fillRect/>
              </a:stretch>
            </p:blipFill>
            <p:spPr>
              <a:xfrm>
                <a:off x="3871345" y="3130541"/>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Ink 56">
                <a:extLst>
                  <a:ext uri="{FF2B5EF4-FFF2-40B4-BE49-F238E27FC236}">
                    <a16:creationId xmlns:a16="http://schemas.microsoft.com/office/drawing/2014/main" id="{D0E14C7F-FB0D-2426-F4AA-721BABA592A6}"/>
                  </a:ext>
                </a:extLst>
              </p14:cNvPr>
              <p14:cNvContentPartPr/>
              <p14:nvPr/>
            </p14:nvContentPartPr>
            <p14:xfrm>
              <a:off x="4324225" y="3139181"/>
              <a:ext cx="151920" cy="360"/>
            </p14:xfrm>
          </p:contentPart>
        </mc:Choice>
        <mc:Fallback xmlns="">
          <p:pic>
            <p:nvPicPr>
              <p:cNvPr id="57" name="Ink 56">
                <a:extLst>
                  <a:ext uri="{FF2B5EF4-FFF2-40B4-BE49-F238E27FC236}">
                    <a16:creationId xmlns:a16="http://schemas.microsoft.com/office/drawing/2014/main" id="{D0E14C7F-FB0D-2426-F4AA-721BABA592A6}"/>
                  </a:ext>
                </a:extLst>
              </p:cNvPr>
              <p:cNvPicPr/>
              <p:nvPr/>
            </p:nvPicPr>
            <p:blipFill>
              <a:blip r:embed="rId62"/>
              <a:stretch>
                <a:fillRect/>
              </a:stretch>
            </p:blipFill>
            <p:spPr>
              <a:xfrm>
                <a:off x="4315585" y="3130541"/>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7E9D56F2-31B1-0E07-66B3-34BC6530BD15}"/>
                  </a:ext>
                </a:extLst>
              </p14:cNvPr>
              <p14:cNvContentPartPr/>
              <p14:nvPr/>
            </p14:nvContentPartPr>
            <p14:xfrm>
              <a:off x="4735705" y="3139181"/>
              <a:ext cx="183960" cy="360"/>
            </p14:xfrm>
          </p:contentPart>
        </mc:Choice>
        <mc:Fallback xmlns="">
          <p:pic>
            <p:nvPicPr>
              <p:cNvPr id="58" name="Ink 57">
                <a:extLst>
                  <a:ext uri="{FF2B5EF4-FFF2-40B4-BE49-F238E27FC236}">
                    <a16:creationId xmlns:a16="http://schemas.microsoft.com/office/drawing/2014/main" id="{7E9D56F2-31B1-0E07-66B3-34BC6530BD15}"/>
                  </a:ext>
                </a:extLst>
              </p:cNvPr>
              <p:cNvPicPr/>
              <p:nvPr/>
            </p:nvPicPr>
            <p:blipFill>
              <a:blip r:embed="rId64"/>
              <a:stretch>
                <a:fillRect/>
              </a:stretch>
            </p:blipFill>
            <p:spPr>
              <a:xfrm>
                <a:off x="4727065" y="3130541"/>
                <a:ext cx="20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a:extLst>
                  <a:ext uri="{FF2B5EF4-FFF2-40B4-BE49-F238E27FC236}">
                    <a16:creationId xmlns:a16="http://schemas.microsoft.com/office/drawing/2014/main" id="{08A7A3F6-6F53-1AAA-00F1-B48DFDB05CCC}"/>
                  </a:ext>
                </a:extLst>
              </p14:cNvPr>
              <p14:cNvContentPartPr/>
              <p14:nvPr/>
            </p14:nvContentPartPr>
            <p14:xfrm>
              <a:off x="5165905" y="3139181"/>
              <a:ext cx="196560" cy="360"/>
            </p14:xfrm>
          </p:contentPart>
        </mc:Choice>
        <mc:Fallback xmlns="">
          <p:pic>
            <p:nvPicPr>
              <p:cNvPr id="59" name="Ink 58">
                <a:extLst>
                  <a:ext uri="{FF2B5EF4-FFF2-40B4-BE49-F238E27FC236}">
                    <a16:creationId xmlns:a16="http://schemas.microsoft.com/office/drawing/2014/main" id="{08A7A3F6-6F53-1AAA-00F1-B48DFDB05CCC}"/>
                  </a:ext>
                </a:extLst>
              </p:cNvPr>
              <p:cNvPicPr/>
              <p:nvPr/>
            </p:nvPicPr>
            <p:blipFill>
              <a:blip r:embed="rId66"/>
              <a:stretch>
                <a:fillRect/>
              </a:stretch>
            </p:blipFill>
            <p:spPr>
              <a:xfrm>
                <a:off x="5156905" y="3130541"/>
                <a:ext cx="21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BB400C4F-F683-5212-B58B-D93F1CBFD820}"/>
                  </a:ext>
                </a:extLst>
              </p14:cNvPr>
              <p14:cNvContentPartPr/>
              <p14:nvPr/>
            </p14:nvContentPartPr>
            <p14:xfrm>
              <a:off x="5332585" y="2949101"/>
              <a:ext cx="360" cy="187920"/>
            </p14:xfrm>
          </p:contentPart>
        </mc:Choice>
        <mc:Fallback xmlns="">
          <p:pic>
            <p:nvPicPr>
              <p:cNvPr id="60" name="Ink 59">
                <a:extLst>
                  <a:ext uri="{FF2B5EF4-FFF2-40B4-BE49-F238E27FC236}">
                    <a16:creationId xmlns:a16="http://schemas.microsoft.com/office/drawing/2014/main" id="{BB400C4F-F683-5212-B58B-D93F1CBFD820}"/>
                  </a:ext>
                </a:extLst>
              </p:cNvPr>
              <p:cNvPicPr/>
              <p:nvPr/>
            </p:nvPicPr>
            <p:blipFill>
              <a:blip r:embed="rId68"/>
              <a:stretch>
                <a:fillRect/>
              </a:stretch>
            </p:blipFill>
            <p:spPr>
              <a:xfrm>
                <a:off x="5323945" y="2940461"/>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4C22E08A-3449-61F6-C006-44DB19031E13}"/>
                  </a:ext>
                </a:extLst>
              </p14:cNvPr>
              <p14:cNvContentPartPr/>
              <p14:nvPr/>
            </p14:nvContentPartPr>
            <p14:xfrm>
              <a:off x="5332585" y="2636261"/>
              <a:ext cx="360" cy="165960"/>
            </p14:xfrm>
          </p:contentPart>
        </mc:Choice>
        <mc:Fallback xmlns="">
          <p:pic>
            <p:nvPicPr>
              <p:cNvPr id="61" name="Ink 60">
                <a:extLst>
                  <a:ext uri="{FF2B5EF4-FFF2-40B4-BE49-F238E27FC236}">
                    <a16:creationId xmlns:a16="http://schemas.microsoft.com/office/drawing/2014/main" id="{4C22E08A-3449-61F6-C006-44DB19031E13}"/>
                  </a:ext>
                </a:extLst>
              </p:cNvPr>
              <p:cNvPicPr/>
              <p:nvPr/>
            </p:nvPicPr>
            <p:blipFill>
              <a:blip r:embed="rId70"/>
              <a:stretch>
                <a:fillRect/>
              </a:stretch>
            </p:blipFill>
            <p:spPr>
              <a:xfrm>
                <a:off x="5323945" y="2627621"/>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2C04C342-DD52-34C8-6EB3-5E8A4527A711}"/>
                  </a:ext>
                </a:extLst>
              </p14:cNvPr>
              <p14:cNvContentPartPr/>
              <p14:nvPr/>
            </p14:nvContentPartPr>
            <p14:xfrm>
              <a:off x="5303065" y="2467061"/>
              <a:ext cx="35280" cy="73440"/>
            </p14:xfrm>
          </p:contentPart>
        </mc:Choice>
        <mc:Fallback xmlns="">
          <p:pic>
            <p:nvPicPr>
              <p:cNvPr id="62" name="Ink 61">
                <a:extLst>
                  <a:ext uri="{FF2B5EF4-FFF2-40B4-BE49-F238E27FC236}">
                    <a16:creationId xmlns:a16="http://schemas.microsoft.com/office/drawing/2014/main" id="{2C04C342-DD52-34C8-6EB3-5E8A4527A711}"/>
                  </a:ext>
                </a:extLst>
              </p:cNvPr>
              <p:cNvPicPr/>
              <p:nvPr/>
            </p:nvPicPr>
            <p:blipFill>
              <a:blip r:embed="rId72"/>
              <a:stretch>
                <a:fillRect/>
              </a:stretch>
            </p:blipFill>
            <p:spPr>
              <a:xfrm>
                <a:off x="5294425" y="2458061"/>
                <a:ext cx="52920" cy="91080"/>
              </a:xfrm>
              <a:prstGeom prst="rect">
                <a:avLst/>
              </a:prstGeom>
            </p:spPr>
          </p:pic>
        </mc:Fallback>
      </mc:AlternateContent>
      <p:grpSp>
        <p:nvGrpSpPr>
          <p:cNvPr id="78" name="Group 77">
            <a:extLst>
              <a:ext uri="{FF2B5EF4-FFF2-40B4-BE49-F238E27FC236}">
                <a16:creationId xmlns:a16="http://schemas.microsoft.com/office/drawing/2014/main" id="{0DE816E8-21F6-2B30-9021-7BA4E2108E5C}"/>
              </a:ext>
            </a:extLst>
          </p:cNvPr>
          <p:cNvGrpSpPr/>
          <p:nvPr/>
        </p:nvGrpSpPr>
        <p:grpSpPr>
          <a:xfrm>
            <a:off x="5577025" y="2627621"/>
            <a:ext cx="1485720" cy="496800"/>
            <a:chOff x="5577025" y="2627621"/>
            <a:chExt cx="1485720" cy="496800"/>
          </a:xfrm>
        </p:grpSpPr>
        <mc:AlternateContent xmlns:mc="http://schemas.openxmlformats.org/markup-compatibility/2006" xmlns:p14="http://schemas.microsoft.com/office/powerpoint/2010/main">
          <mc:Choice Requires="p14">
            <p:contentPart p14:bwMode="auto" r:id="rId73">
              <p14:nvContentPartPr>
                <p14:cNvPr id="67" name="Ink 66">
                  <a:extLst>
                    <a:ext uri="{FF2B5EF4-FFF2-40B4-BE49-F238E27FC236}">
                      <a16:creationId xmlns:a16="http://schemas.microsoft.com/office/drawing/2014/main" id="{2F43467B-9ED5-2D8B-FDB1-7B54BF413A85}"/>
                    </a:ext>
                  </a:extLst>
                </p14:cNvPr>
                <p14:cNvContentPartPr/>
                <p14:nvPr/>
              </p14:nvContentPartPr>
              <p14:xfrm>
                <a:off x="5577025" y="2701421"/>
                <a:ext cx="282240" cy="262080"/>
              </p14:xfrm>
            </p:contentPart>
          </mc:Choice>
          <mc:Fallback xmlns="">
            <p:pic>
              <p:nvPicPr>
                <p:cNvPr id="67" name="Ink 66">
                  <a:extLst>
                    <a:ext uri="{FF2B5EF4-FFF2-40B4-BE49-F238E27FC236}">
                      <a16:creationId xmlns:a16="http://schemas.microsoft.com/office/drawing/2014/main" id="{2F43467B-9ED5-2D8B-FDB1-7B54BF413A85}"/>
                    </a:ext>
                  </a:extLst>
                </p:cNvPr>
                <p:cNvPicPr/>
                <p:nvPr/>
              </p:nvPicPr>
              <p:blipFill>
                <a:blip r:embed="rId74"/>
                <a:stretch>
                  <a:fillRect/>
                </a:stretch>
              </p:blipFill>
              <p:spPr>
                <a:xfrm>
                  <a:off x="5568385" y="2692781"/>
                  <a:ext cx="299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C622B8F9-5A20-A21A-5EC1-C52B436753FA}"/>
                    </a:ext>
                  </a:extLst>
                </p14:cNvPr>
                <p14:cNvContentPartPr/>
                <p14:nvPr/>
              </p14:nvContentPartPr>
              <p14:xfrm>
                <a:off x="5986345" y="2720141"/>
                <a:ext cx="319680" cy="290160"/>
              </p14:xfrm>
            </p:contentPart>
          </mc:Choice>
          <mc:Fallback xmlns="">
            <p:pic>
              <p:nvPicPr>
                <p:cNvPr id="68" name="Ink 67">
                  <a:extLst>
                    <a:ext uri="{FF2B5EF4-FFF2-40B4-BE49-F238E27FC236}">
                      <a16:creationId xmlns:a16="http://schemas.microsoft.com/office/drawing/2014/main" id="{C622B8F9-5A20-A21A-5EC1-C52B436753FA}"/>
                    </a:ext>
                  </a:extLst>
                </p:cNvPr>
                <p:cNvPicPr/>
                <p:nvPr/>
              </p:nvPicPr>
              <p:blipFill>
                <a:blip r:embed="rId76"/>
                <a:stretch>
                  <a:fillRect/>
                </a:stretch>
              </p:blipFill>
              <p:spPr>
                <a:xfrm>
                  <a:off x="5977345" y="2711501"/>
                  <a:ext cx="33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574D63BB-BD66-FC5C-844D-31F325440EF9}"/>
                    </a:ext>
                  </a:extLst>
                </p14:cNvPr>
                <p14:cNvContentPartPr/>
                <p14:nvPr/>
              </p14:nvContentPartPr>
              <p14:xfrm>
                <a:off x="6068425" y="2766221"/>
                <a:ext cx="17640" cy="247680"/>
              </p14:xfrm>
            </p:contentPart>
          </mc:Choice>
          <mc:Fallback xmlns="">
            <p:pic>
              <p:nvPicPr>
                <p:cNvPr id="69" name="Ink 68">
                  <a:extLst>
                    <a:ext uri="{FF2B5EF4-FFF2-40B4-BE49-F238E27FC236}">
                      <a16:creationId xmlns:a16="http://schemas.microsoft.com/office/drawing/2014/main" id="{574D63BB-BD66-FC5C-844D-31F325440EF9}"/>
                    </a:ext>
                  </a:extLst>
                </p:cNvPr>
                <p:cNvPicPr/>
                <p:nvPr/>
              </p:nvPicPr>
              <p:blipFill>
                <a:blip r:embed="rId78"/>
                <a:stretch>
                  <a:fillRect/>
                </a:stretch>
              </p:blipFill>
              <p:spPr>
                <a:xfrm>
                  <a:off x="6059785" y="2757581"/>
                  <a:ext cx="35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FB60B895-E236-3C95-EB13-636A7D7418AE}"/>
                    </a:ext>
                  </a:extLst>
                </p14:cNvPr>
                <p14:cNvContentPartPr/>
                <p14:nvPr/>
              </p14:nvContentPartPr>
              <p14:xfrm>
                <a:off x="6052225" y="2856581"/>
                <a:ext cx="49680" cy="16200"/>
              </p14:xfrm>
            </p:contentPart>
          </mc:Choice>
          <mc:Fallback xmlns="">
            <p:pic>
              <p:nvPicPr>
                <p:cNvPr id="70" name="Ink 69">
                  <a:extLst>
                    <a:ext uri="{FF2B5EF4-FFF2-40B4-BE49-F238E27FC236}">
                      <a16:creationId xmlns:a16="http://schemas.microsoft.com/office/drawing/2014/main" id="{FB60B895-E236-3C95-EB13-636A7D7418AE}"/>
                    </a:ext>
                  </a:extLst>
                </p:cNvPr>
                <p:cNvPicPr/>
                <p:nvPr/>
              </p:nvPicPr>
              <p:blipFill>
                <a:blip r:embed="rId80"/>
                <a:stretch>
                  <a:fillRect/>
                </a:stretch>
              </p:blipFill>
              <p:spPr>
                <a:xfrm>
                  <a:off x="6043225" y="2847941"/>
                  <a:ext cx="67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6843FB6B-89F9-FD72-5CD1-C8FAFE5E9B34}"/>
                    </a:ext>
                  </a:extLst>
                </p14:cNvPr>
                <p14:cNvContentPartPr/>
                <p14:nvPr/>
              </p14:nvContentPartPr>
              <p14:xfrm>
                <a:off x="6335185" y="2700701"/>
                <a:ext cx="154800" cy="342360"/>
              </p14:xfrm>
            </p:contentPart>
          </mc:Choice>
          <mc:Fallback xmlns="">
            <p:pic>
              <p:nvPicPr>
                <p:cNvPr id="71" name="Ink 70">
                  <a:extLst>
                    <a:ext uri="{FF2B5EF4-FFF2-40B4-BE49-F238E27FC236}">
                      <a16:creationId xmlns:a16="http://schemas.microsoft.com/office/drawing/2014/main" id="{6843FB6B-89F9-FD72-5CD1-C8FAFE5E9B34}"/>
                    </a:ext>
                  </a:extLst>
                </p:cNvPr>
                <p:cNvPicPr/>
                <p:nvPr/>
              </p:nvPicPr>
              <p:blipFill>
                <a:blip r:embed="rId82"/>
                <a:stretch>
                  <a:fillRect/>
                </a:stretch>
              </p:blipFill>
              <p:spPr>
                <a:xfrm>
                  <a:off x="6326545" y="2691701"/>
                  <a:ext cx="17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05B741D4-417C-2995-C35A-E2124B3A3D4F}"/>
                    </a:ext>
                  </a:extLst>
                </p14:cNvPr>
                <p14:cNvContentPartPr/>
                <p14:nvPr/>
              </p14:nvContentPartPr>
              <p14:xfrm>
                <a:off x="6500785" y="2842181"/>
                <a:ext cx="114840" cy="282240"/>
              </p14:xfrm>
            </p:contentPart>
          </mc:Choice>
          <mc:Fallback xmlns="">
            <p:pic>
              <p:nvPicPr>
                <p:cNvPr id="72" name="Ink 71">
                  <a:extLst>
                    <a:ext uri="{FF2B5EF4-FFF2-40B4-BE49-F238E27FC236}">
                      <a16:creationId xmlns:a16="http://schemas.microsoft.com/office/drawing/2014/main" id="{05B741D4-417C-2995-C35A-E2124B3A3D4F}"/>
                    </a:ext>
                  </a:extLst>
                </p:cNvPr>
                <p:cNvPicPr/>
                <p:nvPr/>
              </p:nvPicPr>
              <p:blipFill>
                <a:blip r:embed="rId84"/>
                <a:stretch>
                  <a:fillRect/>
                </a:stretch>
              </p:blipFill>
              <p:spPr>
                <a:xfrm>
                  <a:off x="6492145" y="2833181"/>
                  <a:ext cx="132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7890D3B0-E703-7E0F-E34C-277C28587527}"/>
                    </a:ext>
                  </a:extLst>
                </p14:cNvPr>
                <p14:cNvContentPartPr/>
                <p14:nvPr/>
              </p14:nvContentPartPr>
              <p14:xfrm>
                <a:off x="6705985" y="2702141"/>
                <a:ext cx="30240" cy="318960"/>
              </p14:xfrm>
            </p:contentPart>
          </mc:Choice>
          <mc:Fallback xmlns="">
            <p:pic>
              <p:nvPicPr>
                <p:cNvPr id="73" name="Ink 72">
                  <a:extLst>
                    <a:ext uri="{FF2B5EF4-FFF2-40B4-BE49-F238E27FC236}">
                      <a16:creationId xmlns:a16="http://schemas.microsoft.com/office/drawing/2014/main" id="{7890D3B0-E703-7E0F-E34C-277C28587527}"/>
                    </a:ext>
                  </a:extLst>
                </p:cNvPr>
                <p:cNvPicPr/>
                <p:nvPr/>
              </p:nvPicPr>
              <p:blipFill>
                <a:blip r:embed="rId86"/>
                <a:stretch>
                  <a:fillRect/>
                </a:stretch>
              </p:blipFill>
              <p:spPr>
                <a:xfrm>
                  <a:off x="6697345" y="2693501"/>
                  <a:ext cx="47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F356E2B6-8491-A5AB-ECEB-34D45D705B0D}"/>
                    </a:ext>
                  </a:extLst>
                </p14:cNvPr>
                <p14:cNvContentPartPr/>
                <p14:nvPr/>
              </p14:nvContentPartPr>
              <p14:xfrm>
                <a:off x="6815065" y="2813381"/>
                <a:ext cx="125640" cy="221400"/>
              </p14:xfrm>
            </p:contentPart>
          </mc:Choice>
          <mc:Fallback xmlns="">
            <p:pic>
              <p:nvPicPr>
                <p:cNvPr id="75" name="Ink 74">
                  <a:extLst>
                    <a:ext uri="{FF2B5EF4-FFF2-40B4-BE49-F238E27FC236}">
                      <a16:creationId xmlns:a16="http://schemas.microsoft.com/office/drawing/2014/main" id="{F356E2B6-8491-A5AB-ECEB-34D45D705B0D}"/>
                    </a:ext>
                  </a:extLst>
                </p:cNvPr>
                <p:cNvPicPr/>
                <p:nvPr/>
              </p:nvPicPr>
              <p:blipFill>
                <a:blip r:embed="rId88"/>
                <a:stretch>
                  <a:fillRect/>
                </a:stretch>
              </p:blipFill>
              <p:spPr>
                <a:xfrm>
                  <a:off x="6806425" y="2804381"/>
                  <a:ext cx="14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a:extLst>
                    <a:ext uri="{FF2B5EF4-FFF2-40B4-BE49-F238E27FC236}">
                      <a16:creationId xmlns:a16="http://schemas.microsoft.com/office/drawing/2014/main" id="{8A33BE96-F8FC-9C5D-7B90-5D585CF82A15}"/>
                    </a:ext>
                  </a:extLst>
                </p14:cNvPr>
                <p14:cNvContentPartPr/>
                <p14:nvPr/>
              </p14:nvContentPartPr>
              <p14:xfrm>
                <a:off x="6824065" y="2825261"/>
                <a:ext cx="97560" cy="221400"/>
              </p14:xfrm>
            </p:contentPart>
          </mc:Choice>
          <mc:Fallback xmlns="">
            <p:pic>
              <p:nvPicPr>
                <p:cNvPr id="76" name="Ink 75">
                  <a:extLst>
                    <a:ext uri="{FF2B5EF4-FFF2-40B4-BE49-F238E27FC236}">
                      <a16:creationId xmlns:a16="http://schemas.microsoft.com/office/drawing/2014/main" id="{8A33BE96-F8FC-9C5D-7B90-5D585CF82A15}"/>
                    </a:ext>
                  </a:extLst>
                </p:cNvPr>
                <p:cNvPicPr/>
                <p:nvPr/>
              </p:nvPicPr>
              <p:blipFill>
                <a:blip r:embed="rId90"/>
                <a:stretch>
                  <a:fillRect/>
                </a:stretch>
              </p:blipFill>
              <p:spPr>
                <a:xfrm>
                  <a:off x="6815425" y="2816621"/>
                  <a:ext cx="115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1ACAECA5-0F14-9742-B52A-B63D821603F1}"/>
                    </a:ext>
                  </a:extLst>
                </p14:cNvPr>
                <p14:cNvContentPartPr/>
                <p14:nvPr/>
              </p14:nvContentPartPr>
              <p14:xfrm>
                <a:off x="6855385" y="2627621"/>
                <a:ext cx="207360" cy="438840"/>
              </p14:xfrm>
            </p:contentPart>
          </mc:Choice>
          <mc:Fallback xmlns="">
            <p:pic>
              <p:nvPicPr>
                <p:cNvPr id="77" name="Ink 76">
                  <a:extLst>
                    <a:ext uri="{FF2B5EF4-FFF2-40B4-BE49-F238E27FC236}">
                      <a16:creationId xmlns:a16="http://schemas.microsoft.com/office/drawing/2014/main" id="{1ACAECA5-0F14-9742-B52A-B63D821603F1}"/>
                    </a:ext>
                  </a:extLst>
                </p:cNvPr>
                <p:cNvPicPr/>
                <p:nvPr/>
              </p:nvPicPr>
              <p:blipFill>
                <a:blip r:embed="rId92"/>
                <a:stretch>
                  <a:fillRect/>
                </a:stretch>
              </p:blipFill>
              <p:spPr>
                <a:xfrm>
                  <a:off x="6846745" y="2618621"/>
                  <a:ext cx="225000" cy="456480"/>
                </a:xfrm>
                <a:prstGeom prst="rect">
                  <a:avLst/>
                </a:prstGeom>
              </p:spPr>
            </p:pic>
          </mc:Fallback>
        </mc:AlternateContent>
      </p:grpSp>
      <p:grpSp>
        <p:nvGrpSpPr>
          <p:cNvPr id="84" name="Group 83">
            <a:extLst>
              <a:ext uri="{FF2B5EF4-FFF2-40B4-BE49-F238E27FC236}">
                <a16:creationId xmlns:a16="http://schemas.microsoft.com/office/drawing/2014/main" id="{8F4629B6-F707-7636-1D82-11834EF7B164}"/>
              </a:ext>
            </a:extLst>
          </p:cNvPr>
          <p:cNvGrpSpPr/>
          <p:nvPr/>
        </p:nvGrpSpPr>
        <p:grpSpPr>
          <a:xfrm>
            <a:off x="5381905" y="3568661"/>
            <a:ext cx="312120" cy="670320"/>
            <a:chOff x="5381905" y="3568661"/>
            <a:chExt cx="312120" cy="670320"/>
          </a:xfrm>
        </p:grpSpPr>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FB04FAE1-A580-BC6D-B4EF-C80E03FFBA3B}"/>
                    </a:ext>
                  </a:extLst>
                </p14:cNvPr>
                <p14:cNvContentPartPr/>
                <p14:nvPr/>
              </p14:nvContentPartPr>
              <p14:xfrm>
                <a:off x="5381905" y="3568661"/>
                <a:ext cx="199080" cy="670320"/>
              </p14:xfrm>
            </p:contentPart>
          </mc:Choice>
          <mc:Fallback xmlns="">
            <p:pic>
              <p:nvPicPr>
                <p:cNvPr id="79" name="Ink 78">
                  <a:extLst>
                    <a:ext uri="{FF2B5EF4-FFF2-40B4-BE49-F238E27FC236}">
                      <a16:creationId xmlns:a16="http://schemas.microsoft.com/office/drawing/2014/main" id="{FB04FAE1-A580-BC6D-B4EF-C80E03FFBA3B}"/>
                    </a:ext>
                  </a:extLst>
                </p:cNvPr>
                <p:cNvPicPr/>
                <p:nvPr/>
              </p:nvPicPr>
              <p:blipFill>
                <a:blip r:embed="rId94"/>
                <a:stretch>
                  <a:fillRect/>
                </a:stretch>
              </p:blipFill>
              <p:spPr>
                <a:xfrm>
                  <a:off x="5373265" y="3559661"/>
                  <a:ext cx="21672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13F77877-6886-02A6-D3FA-43A8C0D0E4F1}"/>
                    </a:ext>
                  </a:extLst>
                </p14:cNvPr>
                <p14:cNvContentPartPr/>
                <p14:nvPr/>
              </p14:nvContentPartPr>
              <p14:xfrm>
                <a:off x="5682505" y="3893021"/>
                <a:ext cx="11520" cy="125640"/>
              </p14:xfrm>
            </p:contentPart>
          </mc:Choice>
          <mc:Fallback xmlns="">
            <p:pic>
              <p:nvPicPr>
                <p:cNvPr id="80" name="Ink 79">
                  <a:extLst>
                    <a:ext uri="{FF2B5EF4-FFF2-40B4-BE49-F238E27FC236}">
                      <a16:creationId xmlns:a16="http://schemas.microsoft.com/office/drawing/2014/main" id="{13F77877-6886-02A6-D3FA-43A8C0D0E4F1}"/>
                    </a:ext>
                  </a:extLst>
                </p:cNvPr>
                <p:cNvPicPr/>
                <p:nvPr/>
              </p:nvPicPr>
              <p:blipFill>
                <a:blip r:embed="rId96"/>
                <a:stretch>
                  <a:fillRect/>
                </a:stretch>
              </p:blipFill>
              <p:spPr>
                <a:xfrm>
                  <a:off x="5673865" y="3884021"/>
                  <a:ext cx="29160" cy="143280"/>
                </a:xfrm>
                <a:prstGeom prst="rect">
                  <a:avLst/>
                </a:prstGeom>
              </p:spPr>
            </p:pic>
          </mc:Fallback>
        </mc:AlternateContent>
      </p:grpSp>
      <p:grpSp>
        <p:nvGrpSpPr>
          <p:cNvPr id="83" name="Group 82">
            <a:extLst>
              <a:ext uri="{FF2B5EF4-FFF2-40B4-BE49-F238E27FC236}">
                <a16:creationId xmlns:a16="http://schemas.microsoft.com/office/drawing/2014/main" id="{D2A832C9-0189-C225-0924-FCDB69E510BE}"/>
              </a:ext>
            </a:extLst>
          </p:cNvPr>
          <p:cNvGrpSpPr/>
          <p:nvPr/>
        </p:nvGrpSpPr>
        <p:grpSpPr>
          <a:xfrm>
            <a:off x="5895265" y="3754061"/>
            <a:ext cx="140760" cy="58680"/>
            <a:chOff x="5895265" y="3754061"/>
            <a:chExt cx="140760" cy="58680"/>
          </a:xfrm>
        </p:grpSpPr>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D79AE09E-DEE8-EBCF-D6D7-219D3D4FFF41}"/>
                    </a:ext>
                  </a:extLst>
                </p14:cNvPr>
                <p14:cNvContentPartPr/>
                <p14:nvPr/>
              </p14:nvContentPartPr>
              <p14:xfrm>
                <a:off x="5895265" y="3754061"/>
                <a:ext cx="133920" cy="14400"/>
              </p14:xfrm>
            </p:contentPart>
          </mc:Choice>
          <mc:Fallback xmlns="">
            <p:pic>
              <p:nvPicPr>
                <p:cNvPr id="81" name="Ink 80">
                  <a:extLst>
                    <a:ext uri="{FF2B5EF4-FFF2-40B4-BE49-F238E27FC236}">
                      <a16:creationId xmlns:a16="http://schemas.microsoft.com/office/drawing/2014/main" id="{D79AE09E-DEE8-EBCF-D6D7-219D3D4FFF41}"/>
                    </a:ext>
                  </a:extLst>
                </p:cNvPr>
                <p:cNvPicPr/>
                <p:nvPr/>
              </p:nvPicPr>
              <p:blipFill>
                <a:blip r:embed="rId98"/>
                <a:stretch>
                  <a:fillRect/>
                </a:stretch>
              </p:blipFill>
              <p:spPr>
                <a:xfrm>
                  <a:off x="5886625" y="3745421"/>
                  <a:ext cx="151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050C8FE0-7101-7566-4BA8-C9D329C45EF8}"/>
                    </a:ext>
                  </a:extLst>
                </p14:cNvPr>
                <p14:cNvContentPartPr/>
                <p14:nvPr/>
              </p14:nvContentPartPr>
              <p14:xfrm>
                <a:off x="5896705" y="3801221"/>
                <a:ext cx="139320" cy="11520"/>
              </p14:xfrm>
            </p:contentPart>
          </mc:Choice>
          <mc:Fallback xmlns="">
            <p:pic>
              <p:nvPicPr>
                <p:cNvPr id="82" name="Ink 81">
                  <a:extLst>
                    <a:ext uri="{FF2B5EF4-FFF2-40B4-BE49-F238E27FC236}">
                      <a16:creationId xmlns:a16="http://schemas.microsoft.com/office/drawing/2014/main" id="{050C8FE0-7101-7566-4BA8-C9D329C45EF8}"/>
                    </a:ext>
                  </a:extLst>
                </p:cNvPr>
                <p:cNvPicPr/>
                <p:nvPr/>
              </p:nvPicPr>
              <p:blipFill>
                <a:blip r:embed="rId100"/>
                <a:stretch>
                  <a:fillRect/>
                </a:stretch>
              </p:blipFill>
              <p:spPr>
                <a:xfrm>
                  <a:off x="5888065" y="3792221"/>
                  <a:ext cx="156960" cy="29160"/>
                </a:xfrm>
                <a:prstGeom prst="rect">
                  <a:avLst/>
                </a:prstGeom>
              </p:spPr>
            </p:pic>
          </mc:Fallback>
        </mc:AlternateContent>
      </p:grpSp>
      <p:grpSp>
        <p:nvGrpSpPr>
          <p:cNvPr id="99" name="Group 98">
            <a:extLst>
              <a:ext uri="{FF2B5EF4-FFF2-40B4-BE49-F238E27FC236}">
                <a16:creationId xmlns:a16="http://schemas.microsoft.com/office/drawing/2014/main" id="{5C27C879-7911-62DC-E571-91ECDDAB9A70}"/>
              </a:ext>
            </a:extLst>
          </p:cNvPr>
          <p:cNvGrpSpPr/>
          <p:nvPr/>
        </p:nvGrpSpPr>
        <p:grpSpPr>
          <a:xfrm>
            <a:off x="6283705" y="3359861"/>
            <a:ext cx="1507320" cy="1049760"/>
            <a:chOff x="6283705" y="3359861"/>
            <a:chExt cx="1507320" cy="1049760"/>
          </a:xfrm>
        </p:grpSpPr>
        <mc:AlternateContent xmlns:mc="http://schemas.openxmlformats.org/markup-compatibility/2006" xmlns:p14="http://schemas.microsoft.com/office/powerpoint/2010/main">
          <mc:Choice Requires="p14">
            <p:contentPart p14:bwMode="auto" r:id="rId101">
              <p14:nvContentPartPr>
                <p14:cNvPr id="85" name="Ink 84">
                  <a:extLst>
                    <a:ext uri="{FF2B5EF4-FFF2-40B4-BE49-F238E27FC236}">
                      <a16:creationId xmlns:a16="http://schemas.microsoft.com/office/drawing/2014/main" id="{01D03EF9-5678-BE32-B0F8-11F9B113F786}"/>
                    </a:ext>
                  </a:extLst>
                </p14:cNvPr>
                <p14:cNvContentPartPr/>
                <p14:nvPr/>
              </p14:nvContentPartPr>
              <p14:xfrm>
                <a:off x="6464425" y="3436181"/>
                <a:ext cx="198000" cy="320760"/>
              </p14:xfrm>
            </p:contentPart>
          </mc:Choice>
          <mc:Fallback xmlns="">
            <p:pic>
              <p:nvPicPr>
                <p:cNvPr id="85" name="Ink 84">
                  <a:extLst>
                    <a:ext uri="{FF2B5EF4-FFF2-40B4-BE49-F238E27FC236}">
                      <a16:creationId xmlns:a16="http://schemas.microsoft.com/office/drawing/2014/main" id="{01D03EF9-5678-BE32-B0F8-11F9B113F786}"/>
                    </a:ext>
                  </a:extLst>
                </p:cNvPr>
                <p:cNvPicPr/>
                <p:nvPr/>
              </p:nvPicPr>
              <p:blipFill>
                <a:blip r:embed="rId102"/>
                <a:stretch>
                  <a:fillRect/>
                </a:stretch>
              </p:blipFill>
              <p:spPr>
                <a:xfrm>
                  <a:off x="6455785" y="3427181"/>
                  <a:ext cx="2156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Ink 85">
                  <a:extLst>
                    <a:ext uri="{FF2B5EF4-FFF2-40B4-BE49-F238E27FC236}">
                      <a16:creationId xmlns:a16="http://schemas.microsoft.com/office/drawing/2014/main" id="{A0224E0B-7AAC-7969-5FCD-43FC04093B8F}"/>
                    </a:ext>
                  </a:extLst>
                </p14:cNvPr>
                <p14:cNvContentPartPr/>
                <p14:nvPr/>
              </p14:nvContentPartPr>
              <p14:xfrm>
                <a:off x="6728305" y="3465341"/>
                <a:ext cx="214200" cy="266760"/>
              </p14:xfrm>
            </p:contentPart>
          </mc:Choice>
          <mc:Fallback xmlns="">
            <p:pic>
              <p:nvPicPr>
                <p:cNvPr id="86" name="Ink 85">
                  <a:extLst>
                    <a:ext uri="{FF2B5EF4-FFF2-40B4-BE49-F238E27FC236}">
                      <a16:creationId xmlns:a16="http://schemas.microsoft.com/office/drawing/2014/main" id="{A0224E0B-7AAC-7969-5FCD-43FC04093B8F}"/>
                    </a:ext>
                  </a:extLst>
                </p:cNvPr>
                <p:cNvPicPr/>
                <p:nvPr/>
              </p:nvPicPr>
              <p:blipFill>
                <a:blip r:embed="rId104"/>
                <a:stretch>
                  <a:fillRect/>
                </a:stretch>
              </p:blipFill>
              <p:spPr>
                <a:xfrm>
                  <a:off x="6719305" y="3456341"/>
                  <a:ext cx="231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65283853-3F12-C8D3-746B-11D4E6B91E34}"/>
                    </a:ext>
                  </a:extLst>
                </p14:cNvPr>
                <p14:cNvContentPartPr/>
                <p14:nvPr/>
              </p14:nvContentPartPr>
              <p14:xfrm>
                <a:off x="6808585" y="3462821"/>
                <a:ext cx="65160" cy="248400"/>
              </p14:xfrm>
            </p:contentPart>
          </mc:Choice>
          <mc:Fallback xmlns="">
            <p:pic>
              <p:nvPicPr>
                <p:cNvPr id="87" name="Ink 86">
                  <a:extLst>
                    <a:ext uri="{FF2B5EF4-FFF2-40B4-BE49-F238E27FC236}">
                      <a16:creationId xmlns:a16="http://schemas.microsoft.com/office/drawing/2014/main" id="{65283853-3F12-C8D3-746B-11D4E6B91E34}"/>
                    </a:ext>
                  </a:extLst>
                </p:cNvPr>
                <p:cNvPicPr/>
                <p:nvPr/>
              </p:nvPicPr>
              <p:blipFill>
                <a:blip r:embed="rId106"/>
                <a:stretch>
                  <a:fillRect/>
                </a:stretch>
              </p:blipFill>
              <p:spPr>
                <a:xfrm>
                  <a:off x="6799585" y="3454181"/>
                  <a:ext cx="82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ED4F30C6-5938-88F2-E7A2-9DD6D8F73A02}"/>
                    </a:ext>
                  </a:extLst>
                </p14:cNvPr>
                <p14:cNvContentPartPr/>
                <p14:nvPr/>
              </p14:nvContentPartPr>
              <p14:xfrm>
                <a:off x="6771865" y="3592781"/>
                <a:ext cx="125640" cy="24840"/>
              </p14:xfrm>
            </p:contentPart>
          </mc:Choice>
          <mc:Fallback xmlns="">
            <p:pic>
              <p:nvPicPr>
                <p:cNvPr id="88" name="Ink 87">
                  <a:extLst>
                    <a:ext uri="{FF2B5EF4-FFF2-40B4-BE49-F238E27FC236}">
                      <a16:creationId xmlns:a16="http://schemas.microsoft.com/office/drawing/2014/main" id="{ED4F30C6-5938-88F2-E7A2-9DD6D8F73A02}"/>
                    </a:ext>
                  </a:extLst>
                </p:cNvPr>
                <p:cNvPicPr/>
                <p:nvPr/>
              </p:nvPicPr>
              <p:blipFill>
                <a:blip r:embed="rId108"/>
                <a:stretch>
                  <a:fillRect/>
                </a:stretch>
              </p:blipFill>
              <p:spPr>
                <a:xfrm>
                  <a:off x="6763225" y="3584141"/>
                  <a:ext cx="14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a:extLst>
                    <a:ext uri="{FF2B5EF4-FFF2-40B4-BE49-F238E27FC236}">
                      <a16:creationId xmlns:a16="http://schemas.microsoft.com/office/drawing/2014/main" id="{53523931-3C45-8FCD-8B90-C6FFFA5CFA76}"/>
                    </a:ext>
                  </a:extLst>
                </p14:cNvPr>
                <p14:cNvContentPartPr/>
                <p14:nvPr/>
              </p14:nvContentPartPr>
              <p14:xfrm>
                <a:off x="7018105" y="3429341"/>
                <a:ext cx="124560" cy="302040"/>
              </p14:xfrm>
            </p:contentPart>
          </mc:Choice>
          <mc:Fallback xmlns="">
            <p:pic>
              <p:nvPicPr>
                <p:cNvPr id="89" name="Ink 88">
                  <a:extLst>
                    <a:ext uri="{FF2B5EF4-FFF2-40B4-BE49-F238E27FC236}">
                      <a16:creationId xmlns:a16="http://schemas.microsoft.com/office/drawing/2014/main" id="{53523931-3C45-8FCD-8B90-C6FFFA5CFA76}"/>
                    </a:ext>
                  </a:extLst>
                </p:cNvPr>
                <p:cNvPicPr/>
                <p:nvPr/>
              </p:nvPicPr>
              <p:blipFill>
                <a:blip r:embed="rId110"/>
                <a:stretch>
                  <a:fillRect/>
                </a:stretch>
              </p:blipFill>
              <p:spPr>
                <a:xfrm>
                  <a:off x="7009105" y="3420341"/>
                  <a:ext cx="142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Ink 89">
                  <a:extLst>
                    <a:ext uri="{FF2B5EF4-FFF2-40B4-BE49-F238E27FC236}">
                      <a16:creationId xmlns:a16="http://schemas.microsoft.com/office/drawing/2014/main" id="{581E58E2-1526-319F-2DE8-D469B33FF511}"/>
                    </a:ext>
                  </a:extLst>
                </p14:cNvPr>
                <p14:cNvContentPartPr/>
                <p14:nvPr/>
              </p14:nvContentPartPr>
              <p14:xfrm>
                <a:off x="7195225" y="3570461"/>
                <a:ext cx="120600" cy="265320"/>
              </p14:xfrm>
            </p:contentPart>
          </mc:Choice>
          <mc:Fallback xmlns="">
            <p:pic>
              <p:nvPicPr>
                <p:cNvPr id="90" name="Ink 89">
                  <a:extLst>
                    <a:ext uri="{FF2B5EF4-FFF2-40B4-BE49-F238E27FC236}">
                      <a16:creationId xmlns:a16="http://schemas.microsoft.com/office/drawing/2014/main" id="{581E58E2-1526-319F-2DE8-D469B33FF511}"/>
                    </a:ext>
                  </a:extLst>
                </p:cNvPr>
                <p:cNvPicPr/>
                <p:nvPr/>
              </p:nvPicPr>
              <p:blipFill>
                <a:blip r:embed="rId112"/>
                <a:stretch>
                  <a:fillRect/>
                </a:stretch>
              </p:blipFill>
              <p:spPr>
                <a:xfrm>
                  <a:off x="7186585" y="3561461"/>
                  <a:ext cx="138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40D9A636-E3E8-5F91-E84C-4A33AF0D9509}"/>
                    </a:ext>
                  </a:extLst>
                </p14:cNvPr>
                <p14:cNvContentPartPr/>
                <p14:nvPr/>
              </p14:nvContentPartPr>
              <p14:xfrm>
                <a:off x="7365505" y="3425741"/>
                <a:ext cx="72720" cy="304200"/>
              </p14:xfrm>
            </p:contentPart>
          </mc:Choice>
          <mc:Fallback xmlns="">
            <p:pic>
              <p:nvPicPr>
                <p:cNvPr id="91" name="Ink 90">
                  <a:extLst>
                    <a:ext uri="{FF2B5EF4-FFF2-40B4-BE49-F238E27FC236}">
                      <a16:creationId xmlns:a16="http://schemas.microsoft.com/office/drawing/2014/main" id="{40D9A636-E3E8-5F91-E84C-4A33AF0D9509}"/>
                    </a:ext>
                  </a:extLst>
                </p:cNvPr>
                <p:cNvPicPr/>
                <p:nvPr/>
              </p:nvPicPr>
              <p:blipFill>
                <a:blip r:embed="rId114"/>
                <a:stretch>
                  <a:fillRect/>
                </a:stretch>
              </p:blipFill>
              <p:spPr>
                <a:xfrm>
                  <a:off x="7356865" y="3416741"/>
                  <a:ext cx="9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2873A104-215F-1D5B-4DE5-D6165F9D8DD0}"/>
                    </a:ext>
                  </a:extLst>
                </p14:cNvPr>
                <p14:cNvContentPartPr/>
                <p14:nvPr/>
              </p14:nvContentPartPr>
              <p14:xfrm>
                <a:off x="7489345" y="3518261"/>
                <a:ext cx="124920" cy="188640"/>
              </p14:xfrm>
            </p:contentPart>
          </mc:Choice>
          <mc:Fallback xmlns="">
            <p:pic>
              <p:nvPicPr>
                <p:cNvPr id="92" name="Ink 91">
                  <a:extLst>
                    <a:ext uri="{FF2B5EF4-FFF2-40B4-BE49-F238E27FC236}">
                      <a16:creationId xmlns:a16="http://schemas.microsoft.com/office/drawing/2014/main" id="{2873A104-215F-1D5B-4DE5-D6165F9D8DD0}"/>
                    </a:ext>
                  </a:extLst>
                </p:cNvPr>
                <p:cNvPicPr/>
                <p:nvPr/>
              </p:nvPicPr>
              <p:blipFill>
                <a:blip r:embed="rId116"/>
                <a:stretch>
                  <a:fillRect/>
                </a:stretch>
              </p:blipFill>
              <p:spPr>
                <a:xfrm>
                  <a:off x="7480705" y="3509261"/>
                  <a:ext cx="142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E4CD091F-86E4-970C-F16F-E718BE09F81F}"/>
                    </a:ext>
                  </a:extLst>
                </p14:cNvPr>
                <p14:cNvContentPartPr/>
                <p14:nvPr/>
              </p14:nvContentPartPr>
              <p14:xfrm>
                <a:off x="7501585" y="3537701"/>
                <a:ext cx="101880" cy="219960"/>
              </p14:xfrm>
            </p:contentPart>
          </mc:Choice>
          <mc:Fallback xmlns="">
            <p:pic>
              <p:nvPicPr>
                <p:cNvPr id="93" name="Ink 92">
                  <a:extLst>
                    <a:ext uri="{FF2B5EF4-FFF2-40B4-BE49-F238E27FC236}">
                      <a16:creationId xmlns:a16="http://schemas.microsoft.com/office/drawing/2014/main" id="{E4CD091F-86E4-970C-F16F-E718BE09F81F}"/>
                    </a:ext>
                  </a:extLst>
                </p:cNvPr>
                <p:cNvPicPr/>
                <p:nvPr/>
              </p:nvPicPr>
              <p:blipFill>
                <a:blip r:embed="rId118"/>
                <a:stretch>
                  <a:fillRect/>
                </a:stretch>
              </p:blipFill>
              <p:spPr>
                <a:xfrm>
                  <a:off x="7492585" y="3528701"/>
                  <a:ext cx="119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BD78AF4D-3DA8-F6FF-7DDD-40DD06AFFFB8}"/>
                    </a:ext>
                  </a:extLst>
                </p14:cNvPr>
                <p14:cNvContentPartPr/>
                <p14:nvPr/>
              </p14:nvContentPartPr>
              <p14:xfrm>
                <a:off x="7609585" y="3359861"/>
                <a:ext cx="181440" cy="385200"/>
              </p14:xfrm>
            </p:contentPart>
          </mc:Choice>
          <mc:Fallback xmlns="">
            <p:pic>
              <p:nvPicPr>
                <p:cNvPr id="94" name="Ink 93">
                  <a:extLst>
                    <a:ext uri="{FF2B5EF4-FFF2-40B4-BE49-F238E27FC236}">
                      <a16:creationId xmlns:a16="http://schemas.microsoft.com/office/drawing/2014/main" id="{BD78AF4D-3DA8-F6FF-7DDD-40DD06AFFFB8}"/>
                    </a:ext>
                  </a:extLst>
                </p:cNvPr>
                <p:cNvPicPr/>
                <p:nvPr/>
              </p:nvPicPr>
              <p:blipFill>
                <a:blip r:embed="rId120"/>
                <a:stretch>
                  <a:fillRect/>
                </a:stretch>
              </p:blipFill>
              <p:spPr>
                <a:xfrm>
                  <a:off x="7600945" y="3350861"/>
                  <a:ext cx="19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Ink 94">
                  <a:extLst>
                    <a:ext uri="{FF2B5EF4-FFF2-40B4-BE49-F238E27FC236}">
                      <a16:creationId xmlns:a16="http://schemas.microsoft.com/office/drawing/2014/main" id="{9DE44A43-F3CC-5D2E-31BA-2E984F3E20FC}"/>
                    </a:ext>
                  </a:extLst>
                </p14:cNvPr>
                <p14:cNvContentPartPr/>
                <p14:nvPr/>
              </p14:nvContentPartPr>
              <p14:xfrm>
                <a:off x="6283705" y="3939101"/>
                <a:ext cx="1481400" cy="19080"/>
              </p14:xfrm>
            </p:contentPart>
          </mc:Choice>
          <mc:Fallback xmlns="">
            <p:pic>
              <p:nvPicPr>
                <p:cNvPr id="95" name="Ink 94">
                  <a:extLst>
                    <a:ext uri="{FF2B5EF4-FFF2-40B4-BE49-F238E27FC236}">
                      <a16:creationId xmlns:a16="http://schemas.microsoft.com/office/drawing/2014/main" id="{9DE44A43-F3CC-5D2E-31BA-2E984F3E20FC}"/>
                    </a:ext>
                  </a:extLst>
                </p:cNvPr>
                <p:cNvPicPr/>
                <p:nvPr/>
              </p:nvPicPr>
              <p:blipFill>
                <a:blip r:embed="rId122"/>
                <a:stretch>
                  <a:fillRect/>
                </a:stretch>
              </p:blipFill>
              <p:spPr>
                <a:xfrm>
                  <a:off x="6275065" y="3930461"/>
                  <a:ext cx="1499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Ink 95">
                  <a:extLst>
                    <a:ext uri="{FF2B5EF4-FFF2-40B4-BE49-F238E27FC236}">
                      <a16:creationId xmlns:a16="http://schemas.microsoft.com/office/drawing/2014/main" id="{1736E469-823B-3F77-1B24-A6010842622D}"/>
                    </a:ext>
                  </a:extLst>
                </p14:cNvPr>
                <p14:cNvContentPartPr/>
                <p14:nvPr/>
              </p14:nvContentPartPr>
              <p14:xfrm>
                <a:off x="6616705" y="4057541"/>
                <a:ext cx="166320" cy="352080"/>
              </p14:xfrm>
            </p:contentPart>
          </mc:Choice>
          <mc:Fallback xmlns="">
            <p:pic>
              <p:nvPicPr>
                <p:cNvPr id="96" name="Ink 95">
                  <a:extLst>
                    <a:ext uri="{FF2B5EF4-FFF2-40B4-BE49-F238E27FC236}">
                      <a16:creationId xmlns:a16="http://schemas.microsoft.com/office/drawing/2014/main" id="{1736E469-823B-3F77-1B24-A6010842622D}"/>
                    </a:ext>
                  </a:extLst>
                </p:cNvPr>
                <p:cNvPicPr/>
                <p:nvPr/>
              </p:nvPicPr>
              <p:blipFill>
                <a:blip r:embed="rId124"/>
                <a:stretch>
                  <a:fillRect/>
                </a:stretch>
              </p:blipFill>
              <p:spPr>
                <a:xfrm>
                  <a:off x="6607705" y="4048541"/>
                  <a:ext cx="1839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Ink 96">
                  <a:extLst>
                    <a:ext uri="{FF2B5EF4-FFF2-40B4-BE49-F238E27FC236}">
                      <a16:creationId xmlns:a16="http://schemas.microsoft.com/office/drawing/2014/main" id="{405DC17D-5226-7CE0-C109-F5DA1ED09C07}"/>
                    </a:ext>
                  </a:extLst>
                </p14:cNvPr>
                <p14:cNvContentPartPr/>
                <p14:nvPr/>
              </p14:nvContentPartPr>
              <p14:xfrm>
                <a:off x="6904705" y="4171661"/>
                <a:ext cx="160920" cy="206280"/>
              </p14:xfrm>
            </p:contentPart>
          </mc:Choice>
          <mc:Fallback xmlns="">
            <p:pic>
              <p:nvPicPr>
                <p:cNvPr id="97" name="Ink 96">
                  <a:extLst>
                    <a:ext uri="{FF2B5EF4-FFF2-40B4-BE49-F238E27FC236}">
                      <a16:creationId xmlns:a16="http://schemas.microsoft.com/office/drawing/2014/main" id="{405DC17D-5226-7CE0-C109-F5DA1ED09C07}"/>
                    </a:ext>
                  </a:extLst>
                </p:cNvPr>
                <p:cNvPicPr/>
                <p:nvPr/>
              </p:nvPicPr>
              <p:blipFill>
                <a:blip r:embed="rId126"/>
                <a:stretch>
                  <a:fillRect/>
                </a:stretch>
              </p:blipFill>
              <p:spPr>
                <a:xfrm>
                  <a:off x="6896065" y="4162661"/>
                  <a:ext cx="178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Ink 97">
                  <a:extLst>
                    <a:ext uri="{FF2B5EF4-FFF2-40B4-BE49-F238E27FC236}">
                      <a16:creationId xmlns:a16="http://schemas.microsoft.com/office/drawing/2014/main" id="{64E567FB-F0E0-9A68-175F-F1C01FA0087D}"/>
                    </a:ext>
                  </a:extLst>
                </p14:cNvPr>
                <p14:cNvContentPartPr/>
                <p14:nvPr/>
              </p14:nvContentPartPr>
              <p14:xfrm>
                <a:off x="6865105" y="4123781"/>
                <a:ext cx="213120" cy="225720"/>
              </p14:xfrm>
            </p:contentPart>
          </mc:Choice>
          <mc:Fallback xmlns="">
            <p:pic>
              <p:nvPicPr>
                <p:cNvPr id="98" name="Ink 97">
                  <a:extLst>
                    <a:ext uri="{FF2B5EF4-FFF2-40B4-BE49-F238E27FC236}">
                      <a16:creationId xmlns:a16="http://schemas.microsoft.com/office/drawing/2014/main" id="{64E567FB-F0E0-9A68-175F-F1C01FA0087D}"/>
                    </a:ext>
                  </a:extLst>
                </p:cNvPr>
                <p:cNvPicPr/>
                <p:nvPr/>
              </p:nvPicPr>
              <p:blipFill>
                <a:blip r:embed="rId128"/>
                <a:stretch>
                  <a:fillRect/>
                </a:stretch>
              </p:blipFill>
              <p:spPr>
                <a:xfrm>
                  <a:off x="6856465" y="4114781"/>
                  <a:ext cx="230760" cy="243360"/>
                </a:xfrm>
                <a:prstGeom prst="rect">
                  <a:avLst/>
                </a:prstGeom>
              </p:spPr>
            </p:pic>
          </mc:Fallback>
        </mc:AlternateContent>
      </p:grpSp>
      <p:grpSp>
        <p:nvGrpSpPr>
          <p:cNvPr id="19" name="Group 18">
            <a:extLst>
              <a:ext uri="{FF2B5EF4-FFF2-40B4-BE49-F238E27FC236}">
                <a16:creationId xmlns:a16="http://schemas.microsoft.com/office/drawing/2014/main" id="{C8531BF6-058D-4243-91D2-28D7D3F210C6}"/>
              </a:ext>
            </a:extLst>
          </p:cNvPr>
          <p:cNvGrpSpPr/>
          <p:nvPr/>
        </p:nvGrpSpPr>
        <p:grpSpPr>
          <a:xfrm>
            <a:off x="3870265" y="3445181"/>
            <a:ext cx="449640" cy="238320"/>
            <a:chOff x="3870265" y="3445181"/>
            <a:chExt cx="449640" cy="238320"/>
          </a:xfrm>
        </p:grpSpPr>
        <mc:AlternateContent xmlns:mc="http://schemas.openxmlformats.org/markup-compatibility/2006" xmlns:p14="http://schemas.microsoft.com/office/powerpoint/2010/main">
          <mc:Choice Requires="p14">
            <p:contentPart p14:bwMode="auto" r:id="rId129">
              <p14:nvContentPartPr>
                <p14:cNvPr id="16" name="Ink 15">
                  <a:extLst>
                    <a:ext uri="{FF2B5EF4-FFF2-40B4-BE49-F238E27FC236}">
                      <a16:creationId xmlns:a16="http://schemas.microsoft.com/office/drawing/2014/main" id="{2EC692F3-50C4-4E49-8D15-B3AC6528123E}"/>
                    </a:ext>
                  </a:extLst>
                </p14:cNvPr>
                <p14:cNvContentPartPr/>
                <p14:nvPr/>
              </p14:nvContentPartPr>
              <p14:xfrm>
                <a:off x="3870265" y="3445181"/>
                <a:ext cx="228240" cy="225360"/>
              </p14:xfrm>
            </p:contentPart>
          </mc:Choice>
          <mc:Fallback xmlns="">
            <p:pic>
              <p:nvPicPr>
                <p:cNvPr id="16" name="Ink 15">
                  <a:extLst>
                    <a:ext uri="{FF2B5EF4-FFF2-40B4-BE49-F238E27FC236}">
                      <a16:creationId xmlns:a16="http://schemas.microsoft.com/office/drawing/2014/main" id="{2EC692F3-50C4-4E49-8D15-B3AC6528123E}"/>
                    </a:ext>
                  </a:extLst>
                </p:cNvPr>
                <p:cNvPicPr/>
                <p:nvPr/>
              </p:nvPicPr>
              <p:blipFill>
                <a:blip r:embed="rId130"/>
                <a:stretch>
                  <a:fillRect/>
                </a:stretch>
              </p:blipFill>
              <p:spPr>
                <a:xfrm>
                  <a:off x="3861265" y="3436181"/>
                  <a:ext cx="245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 name="Ink 16">
                  <a:extLst>
                    <a:ext uri="{FF2B5EF4-FFF2-40B4-BE49-F238E27FC236}">
                      <a16:creationId xmlns:a16="http://schemas.microsoft.com/office/drawing/2014/main" id="{9AE1A8E1-C66E-42A9-8F4F-CC38E1FA6777}"/>
                    </a:ext>
                  </a:extLst>
                </p14:cNvPr>
                <p14:cNvContentPartPr/>
                <p14:nvPr/>
              </p14:nvContentPartPr>
              <p14:xfrm>
                <a:off x="4185265" y="3473981"/>
                <a:ext cx="134640" cy="174240"/>
              </p14:xfrm>
            </p:contentPart>
          </mc:Choice>
          <mc:Fallback xmlns="">
            <p:pic>
              <p:nvPicPr>
                <p:cNvPr id="17" name="Ink 16">
                  <a:extLst>
                    <a:ext uri="{FF2B5EF4-FFF2-40B4-BE49-F238E27FC236}">
                      <a16:creationId xmlns:a16="http://schemas.microsoft.com/office/drawing/2014/main" id="{9AE1A8E1-C66E-42A9-8F4F-CC38E1FA6777}"/>
                    </a:ext>
                  </a:extLst>
                </p:cNvPr>
                <p:cNvPicPr/>
                <p:nvPr/>
              </p:nvPicPr>
              <p:blipFill>
                <a:blip r:embed="rId132"/>
                <a:stretch>
                  <a:fillRect/>
                </a:stretch>
              </p:blipFill>
              <p:spPr>
                <a:xfrm>
                  <a:off x="4176265" y="3464981"/>
                  <a:ext cx="152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8" name="Ink 17">
                  <a:extLst>
                    <a:ext uri="{FF2B5EF4-FFF2-40B4-BE49-F238E27FC236}">
                      <a16:creationId xmlns:a16="http://schemas.microsoft.com/office/drawing/2014/main" id="{6890B5D9-0D88-4B0C-AED1-88A784299F04}"/>
                    </a:ext>
                  </a:extLst>
                </p14:cNvPr>
                <p14:cNvContentPartPr/>
                <p14:nvPr/>
              </p14:nvContentPartPr>
              <p14:xfrm>
                <a:off x="4130905" y="3459941"/>
                <a:ext cx="145800" cy="223560"/>
              </p14:xfrm>
            </p:contentPart>
          </mc:Choice>
          <mc:Fallback xmlns="">
            <p:pic>
              <p:nvPicPr>
                <p:cNvPr id="18" name="Ink 17">
                  <a:extLst>
                    <a:ext uri="{FF2B5EF4-FFF2-40B4-BE49-F238E27FC236}">
                      <a16:creationId xmlns:a16="http://schemas.microsoft.com/office/drawing/2014/main" id="{6890B5D9-0D88-4B0C-AED1-88A784299F04}"/>
                    </a:ext>
                  </a:extLst>
                </p:cNvPr>
                <p:cNvPicPr/>
                <p:nvPr/>
              </p:nvPicPr>
              <p:blipFill>
                <a:blip r:embed="rId134"/>
                <a:stretch>
                  <a:fillRect/>
                </a:stretch>
              </p:blipFill>
              <p:spPr>
                <a:xfrm>
                  <a:off x="4121905" y="3450941"/>
                  <a:ext cx="163440" cy="241200"/>
                </a:xfrm>
                <a:prstGeom prst="rect">
                  <a:avLst/>
                </a:prstGeom>
              </p:spPr>
            </p:pic>
          </mc:Fallback>
        </mc:AlternateContent>
      </p:grpSp>
      <p:sp>
        <p:nvSpPr>
          <p:cNvPr id="100" name="TextBox 99">
            <a:extLst>
              <a:ext uri="{FF2B5EF4-FFF2-40B4-BE49-F238E27FC236}">
                <a16:creationId xmlns:a16="http://schemas.microsoft.com/office/drawing/2014/main" id="{C963405D-28A8-1932-B264-3D0FDF12BF8D}"/>
              </a:ext>
            </a:extLst>
          </p:cNvPr>
          <p:cNvSpPr txBox="1"/>
          <p:nvPr/>
        </p:nvSpPr>
        <p:spPr>
          <a:xfrm>
            <a:off x="3388225" y="6096000"/>
            <a:ext cx="2707775" cy="369332"/>
          </a:xfrm>
          <a:prstGeom prst="rect">
            <a:avLst/>
          </a:prstGeom>
          <a:solidFill>
            <a:schemeClr val="bg1"/>
          </a:solidFill>
        </p:spPr>
        <p:txBody>
          <a:bodyPr wrap="square" rtlCol="0">
            <a:spAutoFit/>
          </a:bodyPr>
          <a:lstStyle/>
          <a:p>
            <a:r>
              <a:rPr lang="en-US" dirty="0"/>
              <a:t>Cookies Eaten</a:t>
            </a:r>
          </a:p>
        </p:txBody>
      </p:sp>
      <p:sp>
        <p:nvSpPr>
          <p:cNvPr id="101" name="TextBox 100">
            <a:extLst>
              <a:ext uri="{FF2B5EF4-FFF2-40B4-BE49-F238E27FC236}">
                <a16:creationId xmlns:a16="http://schemas.microsoft.com/office/drawing/2014/main" id="{8F77EF5D-0084-2B21-6550-E157088A47C2}"/>
              </a:ext>
            </a:extLst>
          </p:cNvPr>
          <p:cNvSpPr txBox="1"/>
          <p:nvPr/>
        </p:nvSpPr>
        <p:spPr>
          <a:xfrm rot="16200000">
            <a:off x="-957347" y="2799807"/>
            <a:ext cx="2616144"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5825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3943073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006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03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5159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240075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Can we draw this in a simple figure?</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causal framework!</a:t>
                </a:r>
                <a:r>
                  <a:rPr lang="en-US" sz="2400" dirty="0">
                    <a:cs typeface="Times New Roman" panose="02020603050405020304" pitchFamily="18" charset="0"/>
                  </a:rPr>
                  <a:t> </a:t>
                </a: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Stats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609600" y="1219200"/>
            <a:ext cx="10058400" cy="3416320"/>
          </a:xfrm>
          <a:prstGeom prst="rect">
            <a:avLst/>
          </a:prstGeom>
          <a:solidFill>
            <a:schemeClr val="bg1"/>
          </a:solidFill>
        </p:spPr>
        <p:txBody>
          <a:bodyPr wrap="square" rtlCol="0">
            <a:spAutoFit/>
          </a:bodyPr>
          <a:lstStyle/>
          <a:p>
            <a:r>
              <a:rPr lang="en-US" sz="2400" dirty="0">
                <a:latin typeface="Aptos" panose="020B0004020202020204" pitchFamily="34" charset="0"/>
                <a:cs typeface="Aparajita" panose="02020603050405020304" pitchFamily="18" charset="0"/>
              </a:rPr>
              <a:t>Overall, a pretty good distribution with a (long-ish) left tail: </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4 (2 nearly perfect!)</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6</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 2</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1</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B or lower: 5</a:t>
            </a:r>
          </a:p>
          <a:p>
            <a:pPr marL="342900" indent="-342900">
              <a:buFont typeface="Arial" panose="020B0604020202020204" pitchFamily="34" charset="0"/>
              <a:buChar char="•"/>
            </a:pPr>
            <a:endParaRPr lang="en-US" sz="2400" dirty="0">
              <a:latin typeface="Aptos" panose="020B0004020202020204" pitchFamily="34" charset="0"/>
              <a:cs typeface="Aparajita" panose="02020603050405020304" pitchFamily="18" charset="0"/>
            </a:endParaRP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Average: 83 (A-)</a:t>
            </a:r>
          </a:p>
          <a:p>
            <a:pPr marL="342900" indent="-342900">
              <a:buFont typeface="Arial" panose="020B0604020202020204" pitchFamily="34" charset="0"/>
              <a:buChar char="•"/>
            </a:pPr>
            <a:r>
              <a:rPr lang="en-US" sz="2400" dirty="0">
                <a:latin typeface="Aptos" panose="020B0004020202020204" pitchFamily="34" charset="0"/>
                <a:cs typeface="Aparajita" panose="02020603050405020304" pitchFamily="18" charset="0"/>
              </a:rPr>
              <a:t>Median: 87 (A)</a:t>
            </a:r>
          </a:p>
        </p:txBody>
      </p:sp>
    </p:spTree>
    <p:extLst>
      <p:ext uri="{BB962C8B-B14F-4D97-AF65-F5344CB8AC3E}">
        <p14:creationId xmlns:p14="http://schemas.microsoft.com/office/powerpoint/2010/main" val="481909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7EAAC33-1B05-2FB0-3E93-8F60C1C00CB1}"/>
              </a:ext>
            </a:extLst>
          </p:cNvPr>
          <p:cNvPicPr>
            <a:picLocks noChangeAspect="1"/>
          </p:cNvPicPr>
          <p:nvPr/>
        </p:nvPicPr>
        <p:blipFill>
          <a:blip r:embed="rId3"/>
          <a:stretch>
            <a:fillRect/>
          </a:stretch>
        </p:blipFill>
        <p:spPr>
          <a:xfrm>
            <a:off x="635643" y="960302"/>
            <a:ext cx="7985776" cy="5745297"/>
          </a:xfrm>
          <a:prstGeom prst="rect">
            <a:avLst/>
          </a:prstGeom>
        </p:spPr>
      </p:pic>
    </p:spTree>
    <p:extLst>
      <p:ext uri="{BB962C8B-B14F-4D97-AF65-F5344CB8AC3E}">
        <p14:creationId xmlns:p14="http://schemas.microsoft.com/office/powerpoint/2010/main" val="4226076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True/False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092E978-B7AC-43E2-A1A0-A6EE6F24A27C}"/>
              </a:ext>
            </a:extLst>
          </p:cNvPr>
          <p:cNvPicPr>
            <a:picLocks noChangeAspect="1"/>
          </p:cNvPicPr>
          <p:nvPr/>
        </p:nvPicPr>
        <p:blipFill>
          <a:blip r:embed="rId3"/>
          <a:stretch>
            <a:fillRect/>
          </a:stretch>
        </p:blipFill>
        <p:spPr>
          <a:xfrm>
            <a:off x="697018" y="938118"/>
            <a:ext cx="8152360" cy="5582490"/>
          </a:xfrm>
          <a:prstGeom prst="rect">
            <a:avLst/>
          </a:prstGeom>
        </p:spPr>
      </p:pic>
    </p:spTree>
    <p:extLst>
      <p:ext uri="{BB962C8B-B14F-4D97-AF65-F5344CB8AC3E}">
        <p14:creationId xmlns:p14="http://schemas.microsoft.com/office/powerpoint/2010/main" val="3193107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138AFE3F-DE9E-9E25-9A54-B9AD1BA71192}"/>
              </a:ext>
            </a:extLst>
          </p:cNvPr>
          <p:cNvPicPr>
            <a:picLocks noChangeAspect="1"/>
          </p:cNvPicPr>
          <p:nvPr/>
        </p:nvPicPr>
        <p:blipFill>
          <a:blip r:embed="rId3"/>
          <a:stretch>
            <a:fillRect/>
          </a:stretch>
        </p:blipFill>
        <p:spPr>
          <a:xfrm>
            <a:off x="609600" y="985380"/>
            <a:ext cx="7086600" cy="5625347"/>
          </a:xfrm>
          <a:prstGeom prst="rect">
            <a:avLst/>
          </a:prstGeom>
        </p:spPr>
      </p:pic>
    </p:spTree>
    <p:extLst>
      <p:ext uri="{BB962C8B-B14F-4D97-AF65-F5344CB8AC3E}">
        <p14:creationId xmlns:p14="http://schemas.microsoft.com/office/powerpoint/2010/main" val="353542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0FB29E2-5A8D-AEC2-91C3-14F2263511A9}"/>
              </a:ext>
            </a:extLst>
          </p:cNvPr>
          <p:cNvPicPr>
            <a:picLocks noChangeAspect="1"/>
          </p:cNvPicPr>
          <p:nvPr/>
        </p:nvPicPr>
        <p:blipFill>
          <a:blip r:embed="rId3"/>
          <a:stretch>
            <a:fillRect/>
          </a:stretch>
        </p:blipFill>
        <p:spPr>
          <a:xfrm>
            <a:off x="755530" y="962232"/>
            <a:ext cx="6891636" cy="5558376"/>
          </a:xfrm>
          <a:prstGeom prst="rect">
            <a:avLst/>
          </a:prstGeom>
        </p:spPr>
      </p:pic>
    </p:spTree>
    <p:extLst>
      <p:ext uri="{BB962C8B-B14F-4D97-AF65-F5344CB8AC3E}">
        <p14:creationId xmlns:p14="http://schemas.microsoft.com/office/powerpoint/2010/main" val="726018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Midterm Overview: Coding</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4725DCB8-1E7E-90EE-6DED-F7714C939AA2}"/>
              </a:ext>
            </a:extLst>
          </p:cNvPr>
          <p:cNvPicPr>
            <a:picLocks noChangeAspect="1"/>
          </p:cNvPicPr>
          <p:nvPr/>
        </p:nvPicPr>
        <p:blipFill>
          <a:blip r:embed="rId3"/>
          <a:stretch>
            <a:fillRect/>
          </a:stretch>
        </p:blipFill>
        <p:spPr>
          <a:xfrm>
            <a:off x="628369" y="977828"/>
            <a:ext cx="9430031" cy="4775253"/>
          </a:xfrm>
          <a:prstGeom prst="rect">
            <a:avLst/>
          </a:prstGeom>
        </p:spPr>
      </p:pic>
    </p:spTree>
    <p:extLst>
      <p:ext uri="{BB962C8B-B14F-4D97-AF65-F5344CB8AC3E}">
        <p14:creationId xmlns:p14="http://schemas.microsoft.com/office/powerpoint/2010/main" val="3801453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47CD9FB-2CD1-1AF6-7775-7239DACA7616}"/>
              </a:ext>
            </a:extLst>
          </p:cNvPr>
          <p:cNvPicPr>
            <a:picLocks noChangeAspect="1"/>
          </p:cNvPicPr>
          <p:nvPr/>
        </p:nvPicPr>
        <p:blipFill>
          <a:blip r:embed="rId3"/>
          <a:stretch>
            <a:fillRect/>
          </a:stretch>
        </p:blipFill>
        <p:spPr>
          <a:xfrm>
            <a:off x="609600" y="228600"/>
            <a:ext cx="11298313" cy="5257800"/>
          </a:xfrm>
          <a:prstGeom prst="rect">
            <a:avLst/>
          </a:prstGeom>
        </p:spPr>
      </p:pic>
    </p:spTree>
    <p:extLst>
      <p:ext uri="{BB962C8B-B14F-4D97-AF65-F5344CB8AC3E}">
        <p14:creationId xmlns:p14="http://schemas.microsoft.com/office/powerpoint/2010/main" val="1908571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811334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2762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1063415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12102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282822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7208909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8202</TotalTime>
  <Words>8994</Words>
  <Application>Microsoft Office PowerPoint</Application>
  <PresentationFormat>Widescreen</PresentationFormat>
  <Paragraphs>986</Paragraphs>
  <Slides>130</Slides>
  <Notes>110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130</vt:i4>
      </vt:variant>
    </vt:vector>
  </HeadingPairs>
  <TitlesOfParts>
    <vt:vector size="140" baseType="lpstr">
      <vt:lpstr>Aptos</vt:lpstr>
      <vt:lpstr>Aptos Narrow</vt:lpstr>
      <vt:lpstr>Arial</vt:lpstr>
      <vt:lpstr>Calibri</vt:lpstr>
      <vt:lpstr>Cambria Math</vt:lpstr>
      <vt:lpstr>Open Sans</vt:lpstr>
      <vt:lpstr>Symbol</vt:lpstr>
      <vt:lpstr>Times New Roman</vt:lpstr>
      <vt:lpstr>Wingdings 2</vt:lpstr>
      <vt:lpstr>View</vt:lpstr>
      <vt:lpstr>Intermediate Statistics</vt:lpstr>
      <vt:lpstr>PowerPoint Presentation</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Midterm Stats</vt:lpstr>
      <vt:lpstr>Midterm Overview: True/False</vt:lpstr>
      <vt:lpstr>Midterm Overview: True/False</vt:lpstr>
      <vt:lpstr>Midterm Overview: Coding</vt:lpstr>
      <vt:lpstr>Midterm Overview: Coding</vt:lpstr>
      <vt:lpstr>Midterm Overview: Coding</vt:lpstr>
      <vt:lpstr>Types of Control Variables</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753</cp:revision>
  <dcterms:created xsi:type="dcterms:W3CDTF">2011-01-10T00:42:42Z</dcterms:created>
  <dcterms:modified xsi:type="dcterms:W3CDTF">2025-02-24T16:11:31Z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